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4"/>
    <p:sldMasterId id="2147483675" r:id="rId5"/>
  </p:sldMasterIdLst>
  <p:notesMasterIdLst>
    <p:notesMasterId r:id="rId10"/>
  </p:notesMasterIdLst>
  <p:sldIdLst>
    <p:sldId id="256" r:id="rId6"/>
    <p:sldId id="263" r:id="rId7"/>
    <p:sldId id="261" r:id="rId8"/>
    <p:sldId id="264"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6CF7D3C-E6FE-4223-8767-36D52C9363A3}">
  <a:tblStyle styleId="{D6CF7D3C-E6FE-4223-8767-36D52C9363A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45"/>
    <p:restoredTop sz="94694"/>
  </p:normalViewPr>
  <p:slideViewPr>
    <p:cSldViewPr snapToGrid="0">
      <p:cViewPr varScale="1">
        <p:scale>
          <a:sx n="117" d="100"/>
          <a:sy n="117" d="100"/>
        </p:scale>
        <p:origin x="872"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3"/>
        <p:cNvGrpSpPr/>
        <p:nvPr/>
      </p:nvGrpSpPr>
      <p:grpSpPr>
        <a:xfrm>
          <a:off x="0" y="0"/>
          <a:ext cx="0" cy="0"/>
          <a:chOff x="0" y="0"/>
          <a:chExt cx="0" cy="0"/>
        </a:xfrm>
      </p:grpSpPr>
      <p:sp>
        <p:nvSpPr>
          <p:cNvPr id="524" name="Google Shape;524;g90e632e168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5" name="Google Shape;525;g90e632e168_0_1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g9127c04b55_0_3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6" name="Google Shape;566;g9127c04b55_0_32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7" name="Google Shape;567;g9127c04b55_0_32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599299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4"/>
        <p:cNvGrpSpPr/>
        <p:nvPr/>
      </p:nvGrpSpPr>
      <p:grpSpPr>
        <a:xfrm>
          <a:off x="0" y="0"/>
          <a:ext cx="0" cy="0"/>
          <a:chOff x="0" y="0"/>
          <a:chExt cx="0" cy="0"/>
        </a:xfrm>
      </p:grpSpPr>
      <p:sp>
        <p:nvSpPr>
          <p:cNvPr id="595" name="Google Shape;59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6" name="Google Shape;596;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Tree>
    <p:extLst>
      <p:ext uri="{BB962C8B-B14F-4D97-AF65-F5344CB8AC3E}">
        <p14:creationId xmlns:p14="http://schemas.microsoft.com/office/powerpoint/2010/main" val="357532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g9127c04b55_0_3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6" name="Google Shape;566;g9127c04b55_0_32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7" name="Google Shape;567;g9127c04b55_0_32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22619595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Light">
  <p:cSld name="Title - Light">
    <p:bg>
      <p:bgPr>
        <a:solidFill>
          <a:schemeClr val="lt1"/>
        </a:solidFill>
        <a:effectLst/>
      </p:bgPr>
    </p:bg>
    <p:spTree>
      <p:nvGrpSpPr>
        <p:cNvPr id="1" name="Shape 12"/>
        <p:cNvGrpSpPr/>
        <p:nvPr/>
      </p:nvGrpSpPr>
      <p:grpSpPr>
        <a:xfrm>
          <a:off x="0" y="0"/>
          <a:ext cx="0" cy="0"/>
          <a:chOff x="0" y="0"/>
          <a:chExt cx="0" cy="0"/>
        </a:xfrm>
      </p:grpSpPr>
      <p:pic>
        <p:nvPicPr>
          <p:cNvPr id="13" name="Google Shape;13;p2"/>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14" name="Google Shape;14;p2"/>
          <p:cNvSpPr/>
          <p:nvPr/>
        </p:nvSpPr>
        <p:spPr>
          <a:xfrm>
            <a:off x="1" y="2911047"/>
            <a:ext cx="2817257" cy="3946955"/>
          </a:xfrm>
          <a:custGeom>
            <a:avLst/>
            <a:gdLst/>
            <a:ahLst/>
            <a:cxnLst/>
            <a:rect l="l" t="t" r="r" b="b"/>
            <a:pathLst>
              <a:path w="2817257" h="3946954" extrusionOk="0">
                <a:moveTo>
                  <a:pt x="0" y="0"/>
                </a:moveTo>
                <a:lnTo>
                  <a:pt x="124981" y="72324"/>
                </a:lnTo>
                <a:cubicBezTo>
                  <a:pt x="643737" y="372513"/>
                  <a:pt x="1335412" y="772766"/>
                  <a:pt x="2257644" y="1306437"/>
                </a:cubicBezTo>
                <a:cubicBezTo>
                  <a:pt x="2524543" y="1459142"/>
                  <a:pt x="2702476" y="1704105"/>
                  <a:pt x="2778733" y="1977701"/>
                </a:cubicBezTo>
                <a:cubicBezTo>
                  <a:pt x="2800975" y="2063597"/>
                  <a:pt x="2813685" y="2152675"/>
                  <a:pt x="2816862" y="2241753"/>
                </a:cubicBezTo>
                <a:cubicBezTo>
                  <a:pt x="2820039" y="2362644"/>
                  <a:pt x="2804152" y="2486716"/>
                  <a:pt x="2766024" y="2604426"/>
                </a:cubicBezTo>
                <a:cubicBezTo>
                  <a:pt x="2686589" y="2865297"/>
                  <a:pt x="2511834" y="3097535"/>
                  <a:pt x="2257644" y="3243877"/>
                </a:cubicBezTo>
                <a:cubicBezTo>
                  <a:pt x="2257644" y="3243877"/>
                  <a:pt x="2257644" y="3243877"/>
                  <a:pt x="1047065" y="3946954"/>
                </a:cubicBezTo>
                <a:cubicBezTo>
                  <a:pt x="1047065" y="3946954"/>
                  <a:pt x="1047065" y="3946954"/>
                  <a:pt x="1511" y="3946954"/>
                </a:cubicBezTo>
                <a:lnTo>
                  <a:pt x="0" y="3946954"/>
                </a:lnTo>
                <a:close/>
              </a:path>
            </a:pathLst>
          </a:custGeom>
          <a:solidFill>
            <a:srgbClr val="00A7CD">
              <a:alpha val="145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15" name="Google Shape;15;p2"/>
          <p:cNvSpPr txBox="1">
            <a:spLocks noGrp="1"/>
          </p:cNvSpPr>
          <p:nvPr>
            <p:ph type="body" idx="1"/>
          </p:nvPr>
        </p:nvSpPr>
        <p:spPr>
          <a:xfrm>
            <a:off x="571183" y="1569720"/>
            <a:ext cx="7177600" cy="2773600"/>
          </a:xfrm>
          <a:prstGeom prst="rect">
            <a:avLst/>
          </a:prstGeom>
          <a:noFill/>
          <a:ln>
            <a:noFill/>
          </a:ln>
        </p:spPr>
        <p:txBody>
          <a:bodyPr spcFirstLastPara="1" wrap="square" lIns="68575" tIns="34275" rIns="68575" bIns="34275" anchor="b" anchorCtr="0">
            <a:noAutofit/>
          </a:bodyPr>
          <a:lstStyle>
            <a:lvl1pPr marL="457200" marR="0" lvl="0" indent="-228600" algn="l">
              <a:lnSpc>
                <a:spcPct val="70000"/>
              </a:lnSpc>
              <a:spcBef>
                <a:spcPts val="1067"/>
              </a:spcBef>
              <a:spcAft>
                <a:spcPts val="0"/>
              </a:spcAft>
              <a:buClr>
                <a:schemeClr val="dk1"/>
              </a:buClr>
              <a:buSzPts val="4500"/>
              <a:buFont typeface="Arial"/>
              <a:buNone/>
              <a:defRPr sz="6000" b="1" i="0" u="none" strike="noStrike" cap="none">
                <a:solidFill>
                  <a:schemeClr val="dk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16" name="Google Shape;16;p2"/>
          <p:cNvSpPr txBox="1">
            <a:spLocks noGrp="1"/>
          </p:cNvSpPr>
          <p:nvPr>
            <p:ph type="body" idx="2"/>
          </p:nvPr>
        </p:nvSpPr>
        <p:spPr>
          <a:xfrm>
            <a:off x="571183" y="4419917"/>
            <a:ext cx="7186000" cy="967600"/>
          </a:xfrm>
          <a:prstGeom prst="rect">
            <a:avLst/>
          </a:prstGeom>
          <a:noFill/>
          <a:ln>
            <a:noFill/>
          </a:ln>
        </p:spPr>
        <p:txBody>
          <a:bodyPr spcFirstLastPara="1" wrap="square" lIns="68575" tIns="34275" rIns="68575" bIns="34275" anchor="t" anchorCtr="0">
            <a:noAutofit/>
          </a:bodyPr>
          <a:lstStyle>
            <a:lvl1pPr marL="457200" marR="0" lvl="0" indent="-228600" algn="l">
              <a:lnSpc>
                <a:spcPct val="90000"/>
              </a:lnSpc>
              <a:spcBef>
                <a:spcPts val="1067"/>
              </a:spcBef>
              <a:spcAft>
                <a:spcPts val="0"/>
              </a:spcAft>
              <a:buClr>
                <a:srgbClr val="5B5B5B"/>
              </a:buClr>
              <a:buSzPts val="1600"/>
              <a:buFont typeface="Arial"/>
              <a:buNone/>
              <a:defRPr sz="2133" b="0" i="0" u="none" strike="noStrike" cap="none">
                <a:solidFill>
                  <a:srgbClr val="5B5B5B"/>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17" name="Google Shape;17;p2"/>
          <p:cNvSpPr txBox="1">
            <a:spLocks noGrp="1"/>
          </p:cNvSpPr>
          <p:nvPr>
            <p:ph type="body" idx="3"/>
          </p:nvPr>
        </p:nvSpPr>
        <p:spPr>
          <a:xfrm>
            <a:off x="571183" y="6050599"/>
            <a:ext cx="8595600" cy="304800"/>
          </a:xfrm>
          <a:prstGeom prst="rect">
            <a:avLst/>
          </a:prstGeom>
          <a:noFill/>
          <a:ln>
            <a:noFill/>
          </a:ln>
        </p:spPr>
        <p:txBody>
          <a:bodyPr spcFirstLastPara="1" wrap="square" lIns="68575" tIns="34275" rIns="68575" bIns="34275" anchor="t" anchorCtr="0">
            <a:noAutofit/>
          </a:bodyPr>
          <a:lstStyle>
            <a:lvl1pPr marL="457200" marR="0" lvl="0" indent="-228600" algn="l">
              <a:lnSpc>
                <a:spcPct val="90000"/>
              </a:lnSpc>
              <a:spcBef>
                <a:spcPts val="1067"/>
              </a:spcBef>
              <a:spcAft>
                <a:spcPts val="0"/>
              </a:spcAft>
              <a:buClr>
                <a:srgbClr val="5B5B5B"/>
              </a:buClr>
              <a:buSzPts val="1100"/>
              <a:buFont typeface="Arial"/>
              <a:buNone/>
              <a:defRPr sz="1467" b="1" i="0" u="none" strike="noStrike" cap="none">
                <a:solidFill>
                  <a:srgbClr val="5B5B5B"/>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18" name="Google Shape;18;p2"/>
          <p:cNvSpPr/>
          <p:nvPr/>
        </p:nvSpPr>
        <p:spPr>
          <a:xfrm rot="-5400000">
            <a:off x="7850327" y="2516326"/>
            <a:ext cx="2902655" cy="5780692"/>
          </a:xfrm>
          <a:custGeom>
            <a:avLst/>
            <a:gdLst/>
            <a:ahLst/>
            <a:cxnLst/>
            <a:rect l="l" t="t" r="r" b="b"/>
            <a:pathLst>
              <a:path w="2902655" h="5780692" extrusionOk="0">
                <a:moveTo>
                  <a:pt x="2902655" y="5004581"/>
                </a:moveTo>
                <a:lnTo>
                  <a:pt x="2452511" y="5780692"/>
                </a:lnTo>
                <a:lnTo>
                  <a:pt x="0" y="5780692"/>
                </a:lnTo>
                <a:lnTo>
                  <a:pt x="0" y="0"/>
                </a:lnTo>
                <a:close/>
              </a:path>
            </a:pathLst>
          </a:custGeom>
          <a:solidFill>
            <a:srgbClr val="66757A">
              <a:alpha val="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19" name="Google Shape;19;p2"/>
          <p:cNvSpPr/>
          <p:nvPr/>
        </p:nvSpPr>
        <p:spPr>
          <a:xfrm>
            <a:off x="7829551" y="282575"/>
            <a:ext cx="4362451" cy="6445253"/>
          </a:xfrm>
          <a:custGeom>
            <a:avLst/>
            <a:gdLst/>
            <a:ahLst/>
            <a:cxnLst/>
            <a:rect l="l" t="t" r="r" b="b"/>
            <a:pathLst>
              <a:path w="1373" h="2026" extrusionOk="0">
                <a:moveTo>
                  <a:pt x="15" y="911"/>
                </a:moveTo>
                <a:cubicBezTo>
                  <a:pt x="6" y="941"/>
                  <a:pt x="2" y="971"/>
                  <a:pt x="1" y="1001"/>
                </a:cubicBezTo>
                <a:cubicBezTo>
                  <a:pt x="0" y="1043"/>
                  <a:pt x="5" y="1085"/>
                  <a:pt x="18" y="1125"/>
                </a:cubicBezTo>
                <a:cubicBezTo>
                  <a:pt x="33" y="1175"/>
                  <a:pt x="58" y="1221"/>
                  <a:pt x="92" y="1260"/>
                </a:cubicBezTo>
                <a:cubicBezTo>
                  <a:pt x="120" y="1293"/>
                  <a:pt x="153" y="1321"/>
                  <a:pt x="193" y="1344"/>
                </a:cubicBezTo>
                <a:cubicBezTo>
                  <a:pt x="1090" y="1862"/>
                  <a:pt x="1090" y="1862"/>
                  <a:pt x="1090" y="1862"/>
                </a:cubicBezTo>
                <a:cubicBezTo>
                  <a:pt x="1373" y="2026"/>
                  <a:pt x="1373" y="2026"/>
                  <a:pt x="1373" y="2026"/>
                </a:cubicBezTo>
                <a:cubicBezTo>
                  <a:pt x="1373" y="1143"/>
                  <a:pt x="1373" y="1143"/>
                  <a:pt x="1373" y="1143"/>
                </a:cubicBezTo>
                <a:cubicBezTo>
                  <a:pt x="1148" y="1013"/>
                  <a:pt x="1148" y="1013"/>
                  <a:pt x="1148" y="1013"/>
                </a:cubicBezTo>
                <a:cubicBezTo>
                  <a:pt x="1373" y="883"/>
                  <a:pt x="1373" y="883"/>
                  <a:pt x="1373" y="883"/>
                </a:cubicBezTo>
                <a:cubicBezTo>
                  <a:pt x="1373" y="0"/>
                  <a:pt x="1373" y="0"/>
                  <a:pt x="1373" y="0"/>
                </a:cubicBezTo>
                <a:cubicBezTo>
                  <a:pt x="193" y="681"/>
                  <a:pt x="193" y="681"/>
                  <a:pt x="193" y="681"/>
                </a:cubicBezTo>
                <a:cubicBezTo>
                  <a:pt x="101" y="734"/>
                  <a:pt x="40" y="817"/>
                  <a:pt x="15" y="911"/>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20" name="Google Shape;20;p2"/>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929292"/>
              </a:buClr>
              <a:buSzPts val="800"/>
              <a:buFont typeface="Arial"/>
              <a:buNone/>
            </a:pPr>
            <a:r>
              <a:rPr lang="en-US" sz="800" b="0" i="0" u="none" strike="noStrike" cap="none">
                <a:solidFill>
                  <a:srgbClr val="929292"/>
                </a:solidFill>
                <a:latin typeface="Arial"/>
                <a:ea typeface="Arial"/>
                <a:cs typeface="Arial"/>
                <a:sym typeface="Arial"/>
              </a:rPr>
              <a:t>© 2019 Snowflake Computing Inc. All Rights Reserved</a:t>
            </a:r>
            <a:endParaRPr sz="800" b="0" i="0" u="none" strike="noStrike" cap="none">
              <a:solidFill>
                <a:srgbClr val="929292"/>
              </a:solidFill>
              <a:latin typeface="Arial"/>
              <a:ea typeface="Arial"/>
              <a:cs typeface="Arial"/>
              <a:sym typeface="Arial"/>
            </a:endParaRPr>
          </a:p>
        </p:txBody>
      </p:sp>
      <p:sp>
        <p:nvSpPr>
          <p:cNvPr id="21" name="Google Shape;21;p2"/>
          <p:cNvSpPr/>
          <p:nvPr/>
        </p:nvSpPr>
        <p:spPr>
          <a:xfrm>
            <a:off x="657668" y="668551"/>
            <a:ext cx="2665859" cy="609596"/>
          </a:xfrm>
          <a:custGeom>
            <a:avLst/>
            <a:gdLst/>
            <a:ahLst/>
            <a:cxnLst/>
            <a:rect l="l" t="t" r="r" b="b"/>
            <a:pathLst>
              <a:path w="10771" h="2451" extrusionOk="0">
                <a:moveTo>
                  <a:pt x="10625" y="726"/>
                </a:moveTo>
                <a:lnTo>
                  <a:pt x="10597" y="726"/>
                </a:lnTo>
                <a:lnTo>
                  <a:pt x="10597" y="761"/>
                </a:lnTo>
                <a:lnTo>
                  <a:pt x="10625" y="761"/>
                </a:lnTo>
                <a:cubicBezTo>
                  <a:pt x="10638" y="761"/>
                  <a:pt x="10646" y="756"/>
                  <a:pt x="10646" y="744"/>
                </a:cubicBezTo>
                <a:cubicBezTo>
                  <a:pt x="10646" y="731"/>
                  <a:pt x="10639" y="726"/>
                  <a:pt x="10625" y="726"/>
                </a:cubicBezTo>
                <a:close/>
                <a:moveTo>
                  <a:pt x="10562" y="693"/>
                </a:moveTo>
                <a:lnTo>
                  <a:pt x="10625" y="693"/>
                </a:lnTo>
                <a:cubicBezTo>
                  <a:pt x="10660" y="693"/>
                  <a:pt x="10683" y="712"/>
                  <a:pt x="10683" y="742"/>
                </a:cubicBezTo>
                <a:cubicBezTo>
                  <a:pt x="10683" y="760"/>
                  <a:pt x="10675" y="774"/>
                  <a:pt x="10660" y="783"/>
                </a:cubicBezTo>
                <a:lnTo>
                  <a:pt x="10685" y="820"/>
                </a:lnTo>
                <a:lnTo>
                  <a:pt x="10685" y="827"/>
                </a:lnTo>
                <a:lnTo>
                  <a:pt x="10648" y="827"/>
                </a:lnTo>
                <a:lnTo>
                  <a:pt x="10623" y="791"/>
                </a:lnTo>
                <a:lnTo>
                  <a:pt x="10595" y="791"/>
                </a:lnTo>
                <a:lnTo>
                  <a:pt x="10595" y="827"/>
                </a:lnTo>
                <a:lnTo>
                  <a:pt x="10560" y="827"/>
                </a:lnTo>
                <a:lnTo>
                  <a:pt x="10560" y="693"/>
                </a:lnTo>
                <a:lnTo>
                  <a:pt x="10562" y="693"/>
                </a:lnTo>
                <a:close/>
                <a:moveTo>
                  <a:pt x="10742" y="761"/>
                </a:moveTo>
                <a:cubicBezTo>
                  <a:pt x="10742" y="691"/>
                  <a:pt x="10694" y="636"/>
                  <a:pt x="10622" y="636"/>
                </a:cubicBezTo>
                <a:cubicBezTo>
                  <a:pt x="10551" y="636"/>
                  <a:pt x="10504" y="687"/>
                  <a:pt x="10504" y="761"/>
                </a:cubicBezTo>
                <a:cubicBezTo>
                  <a:pt x="10504" y="832"/>
                  <a:pt x="10551" y="887"/>
                  <a:pt x="10622" y="887"/>
                </a:cubicBezTo>
                <a:cubicBezTo>
                  <a:pt x="10694" y="888"/>
                  <a:pt x="10742" y="834"/>
                  <a:pt x="10742" y="761"/>
                </a:cubicBezTo>
                <a:close/>
                <a:moveTo>
                  <a:pt x="10770" y="761"/>
                </a:moveTo>
                <a:cubicBezTo>
                  <a:pt x="10770" y="846"/>
                  <a:pt x="10713" y="915"/>
                  <a:pt x="10620" y="915"/>
                </a:cubicBezTo>
                <a:cubicBezTo>
                  <a:pt x="10527" y="915"/>
                  <a:pt x="10472" y="844"/>
                  <a:pt x="10472" y="761"/>
                </a:cubicBezTo>
                <a:cubicBezTo>
                  <a:pt x="10472" y="677"/>
                  <a:pt x="10527" y="608"/>
                  <a:pt x="10620" y="608"/>
                </a:cubicBezTo>
                <a:cubicBezTo>
                  <a:pt x="10715" y="608"/>
                  <a:pt x="10770" y="679"/>
                  <a:pt x="10770" y="761"/>
                </a:cubicBezTo>
                <a:close/>
                <a:moveTo>
                  <a:pt x="2384" y="1061"/>
                </a:moveTo>
                <a:lnTo>
                  <a:pt x="2095" y="1228"/>
                </a:lnTo>
                <a:lnTo>
                  <a:pt x="2384" y="1395"/>
                </a:lnTo>
                <a:cubicBezTo>
                  <a:pt x="2457" y="1437"/>
                  <a:pt x="2483" y="1530"/>
                  <a:pt x="2441" y="1603"/>
                </a:cubicBezTo>
                <a:cubicBezTo>
                  <a:pt x="2398" y="1675"/>
                  <a:pt x="2305" y="1700"/>
                  <a:pt x="2233" y="1659"/>
                </a:cubicBezTo>
                <a:lnTo>
                  <a:pt x="1717" y="1361"/>
                </a:lnTo>
                <a:cubicBezTo>
                  <a:pt x="1681" y="1342"/>
                  <a:pt x="1658" y="1310"/>
                  <a:pt x="1648" y="1275"/>
                </a:cubicBezTo>
                <a:cubicBezTo>
                  <a:pt x="1642" y="1259"/>
                  <a:pt x="1641" y="1242"/>
                  <a:pt x="1641" y="1227"/>
                </a:cubicBezTo>
                <a:cubicBezTo>
                  <a:pt x="1641" y="1214"/>
                  <a:pt x="1642" y="1202"/>
                  <a:pt x="1646" y="1191"/>
                </a:cubicBezTo>
                <a:cubicBezTo>
                  <a:pt x="1657" y="1154"/>
                  <a:pt x="1681" y="1121"/>
                  <a:pt x="1717" y="1100"/>
                </a:cubicBezTo>
                <a:lnTo>
                  <a:pt x="2233" y="802"/>
                </a:lnTo>
                <a:cubicBezTo>
                  <a:pt x="2305" y="760"/>
                  <a:pt x="2398" y="784"/>
                  <a:pt x="2441" y="858"/>
                </a:cubicBezTo>
                <a:cubicBezTo>
                  <a:pt x="2483" y="925"/>
                  <a:pt x="2457" y="1019"/>
                  <a:pt x="2384" y="1061"/>
                </a:cubicBezTo>
                <a:close/>
                <a:moveTo>
                  <a:pt x="2111" y="1869"/>
                </a:moveTo>
                <a:lnTo>
                  <a:pt x="1595" y="1571"/>
                </a:lnTo>
                <a:cubicBezTo>
                  <a:pt x="1567" y="1555"/>
                  <a:pt x="1537" y="1548"/>
                  <a:pt x="1507" y="1552"/>
                </a:cubicBezTo>
                <a:cubicBezTo>
                  <a:pt x="1428" y="1557"/>
                  <a:pt x="1366" y="1624"/>
                  <a:pt x="1366" y="1703"/>
                </a:cubicBezTo>
                <a:lnTo>
                  <a:pt x="1366" y="2299"/>
                </a:lnTo>
                <a:cubicBezTo>
                  <a:pt x="1366" y="2383"/>
                  <a:pt x="1435" y="2450"/>
                  <a:pt x="1517" y="2450"/>
                </a:cubicBezTo>
                <a:cubicBezTo>
                  <a:pt x="1602" y="2450"/>
                  <a:pt x="1669" y="2382"/>
                  <a:pt x="1669" y="2299"/>
                </a:cubicBezTo>
                <a:lnTo>
                  <a:pt x="1669" y="1964"/>
                </a:lnTo>
                <a:lnTo>
                  <a:pt x="1958" y="2131"/>
                </a:lnTo>
                <a:cubicBezTo>
                  <a:pt x="2030" y="2174"/>
                  <a:pt x="2124" y="2149"/>
                  <a:pt x="2166" y="2077"/>
                </a:cubicBezTo>
                <a:cubicBezTo>
                  <a:pt x="2208" y="2005"/>
                  <a:pt x="2183" y="1911"/>
                  <a:pt x="2111" y="1869"/>
                </a:cubicBezTo>
                <a:close/>
                <a:moveTo>
                  <a:pt x="1514" y="1284"/>
                </a:moveTo>
                <a:lnTo>
                  <a:pt x="1299" y="1499"/>
                </a:lnTo>
                <a:cubicBezTo>
                  <a:pt x="1294" y="1506"/>
                  <a:pt x="1281" y="1511"/>
                  <a:pt x="1272" y="1511"/>
                </a:cubicBezTo>
                <a:lnTo>
                  <a:pt x="1257" y="1511"/>
                </a:lnTo>
                <a:lnTo>
                  <a:pt x="1225" y="1511"/>
                </a:lnTo>
                <a:lnTo>
                  <a:pt x="1209" y="1511"/>
                </a:lnTo>
                <a:cubicBezTo>
                  <a:pt x="1200" y="1511"/>
                  <a:pt x="1188" y="1506"/>
                  <a:pt x="1183" y="1499"/>
                </a:cubicBezTo>
                <a:lnTo>
                  <a:pt x="968" y="1284"/>
                </a:lnTo>
                <a:cubicBezTo>
                  <a:pt x="962" y="1279"/>
                  <a:pt x="957" y="1266"/>
                  <a:pt x="957" y="1257"/>
                </a:cubicBezTo>
                <a:lnTo>
                  <a:pt x="957" y="1243"/>
                </a:lnTo>
                <a:lnTo>
                  <a:pt x="957" y="1211"/>
                </a:lnTo>
                <a:lnTo>
                  <a:pt x="957" y="1195"/>
                </a:lnTo>
                <a:cubicBezTo>
                  <a:pt x="957" y="1186"/>
                  <a:pt x="962" y="1174"/>
                  <a:pt x="968" y="1168"/>
                </a:cubicBezTo>
                <a:lnTo>
                  <a:pt x="1183" y="954"/>
                </a:lnTo>
                <a:cubicBezTo>
                  <a:pt x="1190" y="946"/>
                  <a:pt x="1200" y="943"/>
                  <a:pt x="1209" y="943"/>
                </a:cubicBezTo>
                <a:lnTo>
                  <a:pt x="1225" y="943"/>
                </a:lnTo>
                <a:lnTo>
                  <a:pt x="1257" y="943"/>
                </a:lnTo>
                <a:lnTo>
                  <a:pt x="1272" y="943"/>
                </a:lnTo>
                <a:cubicBezTo>
                  <a:pt x="1281" y="943"/>
                  <a:pt x="1294" y="948"/>
                  <a:pt x="1299" y="954"/>
                </a:cubicBezTo>
                <a:lnTo>
                  <a:pt x="1514" y="1168"/>
                </a:lnTo>
                <a:cubicBezTo>
                  <a:pt x="1519" y="1174"/>
                  <a:pt x="1524" y="1186"/>
                  <a:pt x="1524" y="1195"/>
                </a:cubicBezTo>
                <a:lnTo>
                  <a:pt x="1524" y="1211"/>
                </a:lnTo>
                <a:lnTo>
                  <a:pt x="1524" y="1243"/>
                </a:lnTo>
                <a:lnTo>
                  <a:pt x="1524" y="1257"/>
                </a:lnTo>
                <a:cubicBezTo>
                  <a:pt x="1526" y="1266"/>
                  <a:pt x="1521" y="1279"/>
                  <a:pt x="1514" y="1284"/>
                </a:cubicBezTo>
                <a:close/>
                <a:moveTo>
                  <a:pt x="1343" y="1227"/>
                </a:moveTo>
                <a:cubicBezTo>
                  <a:pt x="1343" y="1218"/>
                  <a:pt x="1338" y="1205"/>
                  <a:pt x="1332" y="1200"/>
                </a:cubicBezTo>
                <a:lnTo>
                  <a:pt x="1271" y="1139"/>
                </a:lnTo>
                <a:cubicBezTo>
                  <a:pt x="1265" y="1133"/>
                  <a:pt x="1253" y="1128"/>
                  <a:pt x="1244" y="1128"/>
                </a:cubicBezTo>
                <a:lnTo>
                  <a:pt x="1242" y="1128"/>
                </a:lnTo>
                <a:cubicBezTo>
                  <a:pt x="1234" y="1128"/>
                  <a:pt x="1221" y="1133"/>
                  <a:pt x="1216" y="1139"/>
                </a:cubicBezTo>
                <a:lnTo>
                  <a:pt x="1154" y="1200"/>
                </a:lnTo>
                <a:cubicBezTo>
                  <a:pt x="1147" y="1207"/>
                  <a:pt x="1144" y="1220"/>
                  <a:pt x="1144" y="1227"/>
                </a:cubicBezTo>
                <a:lnTo>
                  <a:pt x="1144" y="1228"/>
                </a:lnTo>
                <a:cubicBezTo>
                  <a:pt x="1144" y="1237"/>
                  <a:pt x="1149" y="1249"/>
                  <a:pt x="1154" y="1254"/>
                </a:cubicBezTo>
                <a:lnTo>
                  <a:pt x="1216" y="1316"/>
                </a:lnTo>
                <a:cubicBezTo>
                  <a:pt x="1221" y="1321"/>
                  <a:pt x="1234" y="1326"/>
                  <a:pt x="1242" y="1326"/>
                </a:cubicBezTo>
                <a:lnTo>
                  <a:pt x="1244" y="1326"/>
                </a:lnTo>
                <a:cubicBezTo>
                  <a:pt x="1253" y="1326"/>
                  <a:pt x="1265" y="1321"/>
                  <a:pt x="1271" y="1316"/>
                </a:cubicBezTo>
                <a:lnTo>
                  <a:pt x="1332" y="1254"/>
                </a:lnTo>
                <a:cubicBezTo>
                  <a:pt x="1338" y="1247"/>
                  <a:pt x="1343" y="1237"/>
                  <a:pt x="1343" y="1228"/>
                </a:cubicBezTo>
                <a:lnTo>
                  <a:pt x="1343" y="1227"/>
                </a:lnTo>
                <a:close/>
                <a:moveTo>
                  <a:pt x="370" y="583"/>
                </a:moveTo>
                <a:lnTo>
                  <a:pt x="887" y="881"/>
                </a:lnTo>
                <a:cubicBezTo>
                  <a:pt x="915" y="897"/>
                  <a:pt x="945" y="904"/>
                  <a:pt x="975" y="901"/>
                </a:cubicBezTo>
                <a:cubicBezTo>
                  <a:pt x="1054" y="895"/>
                  <a:pt x="1116" y="828"/>
                  <a:pt x="1116" y="749"/>
                </a:cubicBezTo>
                <a:lnTo>
                  <a:pt x="1116" y="152"/>
                </a:lnTo>
                <a:cubicBezTo>
                  <a:pt x="1116" y="67"/>
                  <a:pt x="1047" y="0"/>
                  <a:pt x="964" y="0"/>
                </a:cubicBezTo>
                <a:cubicBezTo>
                  <a:pt x="879" y="0"/>
                  <a:pt x="812" y="69"/>
                  <a:pt x="812" y="152"/>
                </a:cubicBezTo>
                <a:lnTo>
                  <a:pt x="812" y="487"/>
                </a:lnTo>
                <a:lnTo>
                  <a:pt x="523" y="319"/>
                </a:lnTo>
                <a:cubicBezTo>
                  <a:pt x="451" y="277"/>
                  <a:pt x="358" y="302"/>
                  <a:pt x="316" y="376"/>
                </a:cubicBezTo>
                <a:cubicBezTo>
                  <a:pt x="273" y="450"/>
                  <a:pt x="298" y="543"/>
                  <a:pt x="370" y="583"/>
                </a:cubicBezTo>
                <a:close/>
                <a:moveTo>
                  <a:pt x="1505" y="902"/>
                </a:moveTo>
                <a:cubicBezTo>
                  <a:pt x="1535" y="904"/>
                  <a:pt x="1565" y="899"/>
                  <a:pt x="1593" y="883"/>
                </a:cubicBezTo>
                <a:lnTo>
                  <a:pt x="2109" y="585"/>
                </a:lnTo>
                <a:cubicBezTo>
                  <a:pt x="2182" y="543"/>
                  <a:pt x="2206" y="450"/>
                  <a:pt x="2166" y="377"/>
                </a:cubicBezTo>
                <a:cubicBezTo>
                  <a:pt x="2124" y="305"/>
                  <a:pt x="2030" y="280"/>
                  <a:pt x="1958" y="321"/>
                </a:cubicBezTo>
                <a:lnTo>
                  <a:pt x="1669" y="488"/>
                </a:lnTo>
                <a:lnTo>
                  <a:pt x="1669" y="153"/>
                </a:lnTo>
                <a:cubicBezTo>
                  <a:pt x="1669" y="69"/>
                  <a:pt x="1600" y="2"/>
                  <a:pt x="1517" y="2"/>
                </a:cubicBezTo>
                <a:cubicBezTo>
                  <a:pt x="1433" y="2"/>
                  <a:pt x="1366" y="71"/>
                  <a:pt x="1366" y="153"/>
                </a:cubicBezTo>
                <a:lnTo>
                  <a:pt x="1366" y="751"/>
                </a:lnTo>
                <a:cubicBezTo>
                  <a:pt x="1366" y="830"/>
                  <a:pt x="1428" y="897"/>
                  <a:pt x="1505" y="902"/>
                </a:cubicBezTo>
                <a:close/>
                <a:moveTo>
                  <a:pt x="976" y="1550"/>
                </a:moveTo>
                <a:cubicBezTo>
                  <a:pt x="946" y="1548"/>
                  <a:pt x="916" y="1553"/>
                  <a:pt x="888" y="1569"/>
                </a:cubicBezTo>
                <a:lnTo>
                  <a:pt x="372" y="1867"/>
                </a:lnTo>
                <a:cubicBezTo>
                  <a:pt x="300" y="1909"/>
                  <a:pt x="275" y="2003"/>
                  <a:pt x="316" y="2075"/>
                </a:cubicBezTo>
                <a:cubicBezTo>
                  <a:pt x="358" y="2147"/>
                  <a:pt x="451" y="2172"/>
                  <a:pt x="523" y="2130"/>
                </a:cubicBezTo>
                <a:lnTo>
                  <a:pt x="812" y="1962"/>
                </a:lnTo>
                <a:lnTo>
                  <a:pt x="812" y="2297"/>
                </a:lnTo>
                <a:cubicBezTo>
                  <a:pt x="812" y="2382"/>
                  <a:pt x="881" y="2449"/>
                  <a:pt x="964" y="2449"/>
                </a:cubicBezTo>
                <a:cubicBezTo>
                  <a:pt x="1049" y="2449"/>
                  <a:pt x="1116" y="2380"/>
                  <a:pt x="1116" y="2297"/>
                </a:cubicBezTo>
                <a:lnTo>
                  <a:pt x="1116" y="1700"/>
                </a:lnTo>
                <a:cubicBezTo>
                  <a:pt x="1117" y="1622"/>
                  <a:pt x="1056" y="1557"/>
                  <a:pt x="976" y="1550"/>
                </a:cubicBezTo>
                <a:close/>
                <a:moveTo>
                  <a:pt x="835" y="1271"/>
                </a:moveTo>
                <a:cubicBezTo>
                  <a:pt x="841" y="1256"/>
                  <a:pt x="842" y="1239"/>
                  <a:pt x="842" y="1223"/>
                </a:cubicBezTo>
                <a:cubicBezTo>
                  <a:pt x="842" y="1211"/>
                  <a:pt x="841" y="1198"/>
                  <a:pt x="837" y="1188"/>
                </a:cubicBezTo>
                <a:cubicBezTo>
                  <a:pt x="827" y="1151"/>
                  <a:pt x="802" y="1117"/>
                  <a:pt x="767" y="1096"/>
                </a:cubicBezTo>
                <a:lnTo>
                  <a:pt x="250" y="797"/>
                </a:lnTo>
                <a:cubicBezTo>
                  <a:pt x="178" y="754"/>
                  <a:pt x="85" y="779"/>
                  <a:pt x="42" y="853"/>
                </a:cubicBezTo>
                <a:cubicBezTo>
                  <a:pt x="0" y="925"/>
                  <a:pt x="25" y="1019"/>
                  <a:pt x="99" y="1061"/>
                </a:cubicBezTo>
                <a:lnTo>
                  <a:pt x="388" y="1228"/>
                </a:lnTo>
                <a:lnTo>
                  <a:pt x="99" y="1395"/>
                </a:lnTo>
                <a:cubicBezTo>
                  <a:pt x="27" y="1437"/>
                  <a:pt x="2" y="1530"/>
                  <a:pt x="42" y="1603"/>
                </a:cubicBezTo>
                <a:cubicBezTo>
                  <a:pt x="85" y="1675"/>
                  <a:pt x="178" y="1700"/>
                  <a:pt x="250" y="1659"/>
                </a:cubicBezTo>
                <a:lnTo>
                  <a:pt x="767" y="1361"/>
                </a:lnTo>
                <a:cubicBezTo>
                  <a:pt x="802" y="1338"/>
                  <a:pt x="825" y="1307"/>
                  <a:pt x="835" y="1271"/>
                </a:cubicBezTo>
                <a:close/>
                <a:moveTo>
                  <a:pt x="7251" y="379"/>
                </a:moveTo>
                <a:lnTo>
                  <a:pt x="7237" y="379"/>
                </a:lnTo>
                <a:cubicBezTo>
                  <a:pt x="7235" y="379"/>
                  <a:pt x="7233" y="379"/>
                  <a:pt x="7231" y="379"/>
                </a:cubicBezTo>
                <a:cubicBezTo>
                  <a:pt x="7229" y="379"/>
                  <a:pt x="7228" y="379"/>
                  <a:pt x="7226" y="379"/>
                </a:cubicBezTo>
                <a:cubicBezTo>
                  <a:pt x="7189" y="379"/>
                  <a:pt x="7154" y="383"/>
                  <a:pt x="7120" y="395"/>
                </a:cubicBezTo>
                <a:cubicBezTo>
                  <a:pt x="7087" y="405"/>
                  <a:pt x="7057" y="423"/>
                  <a:pt x="7034" y="451"/>
                </a:cubicBezTo>
                <a:lnTo>
                  <a:pt x="7034" y="451"/>
                </a:lnTo>
                <a:lnTo>
                  <a:pt x="7034" y="451"/>
                </a:lnTo>
                <a:lnTo>
                  <a:pt x="7034" y="451"/>
                </a:lnTo>
                <a:cubicBezTo>
                  <a:pt x="7009" y="478"/>
                  <a:pt x="6993" y="511"/>
                  <a:pt x="6985" y="546"/>
                </a:cubicBezTo>
                <a:cubicBezTo>
                  <a:pt x="6974" y="583"/>
                  <a:pt x="6970" y="624"/>
                  <a:pt x="6970" y="672"/>
                </a:cubicBezTo>
                <a:lnTo>
                  <a:pt x="6970" y="763"/>
                </a:lnTo>
                <a:lnTo>
                  <a:pt x="6870" y="763"/>
                </a:lnTo>
                <a:cubicBezTo>
                  <a:pt x="6835" y="763"/>
                  <a:pt x="6807" y="791"/>
                  <a:pt x="6807" y="825"/>
                </a:cubicBezTo>
                <a:cubicBezTo>
                  <a:pt x="6807" y="842"/>
                  <a:pt x="6814" y="860"/>
                  <a:pt x="6824" y="872"/>
                </a:cubicBezTo>
                <a:cubicBezTo>
                  <a:pt x="6836" y="885"/>
                  <a:pt x="6852" y="892"/>
                  <a:pt x="6870" y="894"/>
                </a:cubicBezTo>
                <a:lnTo>
                  <a:pt x="6970" y="894"/>
                </a:lnTo>
                <a:lnTo>
                  <a:pt x="6970" y="1634"/>
                </a:lnTo>
                <a:lnTo>
                  <a:pt x="6970" y="1636"/>
                </a:lnTo>
                <a:cubicBezTo>
                  <a:pt x="6970" y="1654"/>
                  <a:pt x="6977" y="1670"/>
                  <a:pt x="6990" y="1682"/>
                </a:cubicBezTo>
                <a:cubicBezTo>
                  <a:pt x="7002" y="1693"/>
                  <a:pt x="7018" y="1700"/>
                  <a:pt x="7036" y="1700"/>
                </a:cubicBezTo>
                <a:cubicBezTo>
                  <a:pt x="7069" y="1700"/>
                  <a:pt x="7097" y="1671"/>
                  <a:pt x="7097" y="1636"/>
                </a:cubicBezTo>
                <a:lnTo>
                  <a:pt x="7097" y="894"/>
                </a:lnTo>
                <a:lnTo>
                  <a:pt x="7205" y="894"/>
                </a:lnTo>
                <a:cubicBezTo>
                  <a:pt x="7222" y="892"/>
                  <a:pt x="7238" y="885"/>
                  <a:pt x="7251" y="874"/>
                </a:cubicBezTo>
                <a:cubicBezTo>
                  <a:pt x="7263" y="862"/>
                  <a:pt x="7270" y="846"/>
                  <a:pt x="7270" y="828"/>
                </a:cubicBezTo>
                <a:lnTo>
                  <a:pt x="7270" y="827"/>
                </a:lnTo>
                <a:cubicBezTo>
                  <a:pt x="7270" y="793"/>
                  <a:pt x="7242" y="765"/>
                  <a:pt x="7207" y="765"/>
                </a:cubicBezTo>
                <a:lnTo>
                  <a:pt x="7097" y="765"/>
                </a:lnTo>
                <a:lnTo>
                  <a:pt x="7097" y="673"/>
                </a:lnTo>
                <a:cubicBezTo>
                  <a:pt x="7097" y="633"/>
                  <a:pt x="7103" y="603"/>
                  <a:pt x="7108" y="582"/>
                </a:cubicBezTo>
                <a:cubicBezTo>
                  <a:pt x="7113" y="561"/>
                  <a:pt x="7122" y="546"/>
                  <a:pt x="7129" y="538"/>
                </a:cubicBezTo>
                <a:cubicBezTo>
                  <a:pt x="7136" y="531"/>
                  <a:pt x="7145" y="524"/>
                  <a:pt x="7161" y="518"/>
                </a:cubicBezTo>
                <a:cubicBezTo>
                  <a:pt x="7177" y="513"/>
                  <a:pt x="7196" y="509"/>
                  <a:pt x="7224" y="509"/>
                </a:cubicBezTo>
                <a:lnTo>
                  <a:pt x="7228" y="509"/>
                </a:lnTo>
                <a:cubicBezTo>
                  <a:pt x="7229" y="509"/>
                  <a:pt x="7231" y="509"/>
                  <a:pt x="7233" y="509"/>
                </a:cubicBezTo>
                <a:cubicBezTo>
                  <a:pt x="7235" y="509"/>
                  <a:pt x="7237" y="509"/>
                  <a:pt x="7238" y="509"/>
                </a:cubicBezTo>
                <a:lnTo>
                  <a:pt x="7247" y="509"/>
                </a:lnTo>
                <a:lnTo>
                  <a:pt x="7252" y="509"/>
                </a:lnTo>
                <a:cubicBezTo>
                  <a:pt x="7288" y="509"/>
                  <a:pt x="7318" y="481"/>
                  <a:pt x="7318" y="444"/>
                </a:cubicBezTo>
                <a:cubicBezTo>
                  <a:pt x="7314" y="409"/>
                  <a:pt x="7286" y="379"/>
                  <a:pt x="7251" y="379"/>
                </a:cubicBezTo>
                <a:close/>
                <a:moveTo>
                  <a:pt x="9482" y="862"/>
                </a:moveTo>
                <a:cubicBezTo>
                  <a:pt x="9494" y="850"/>
                  <a:pt x="9501" y="832"/>
                  <a:pt x="9501" y="816"/>
                </a:cubicBezTo>
                <a:cubicBezTo>
                  <a:pt x="9501" y="800"/>
                  <a:pt x="9494" y="784"/>
                  <a:pt x="9482" y="772"/>
                </a:cubicBezTo>
                <a:lnTo>
                  <a:pt x="9482" y="772"/>
                </a:lnTo>
                <a:lnTo>
                  <a:pt x="9482" y="772"/>
                </a:lnTo>
                <a:lnTo>
                  <a:pt x="9482" y="772"/>
                </a:lnTo>
                <a:lnTo>
                  <a:pt x="9482" y="772"/>
                </a:lnTo>
                <a:cubicBezTo>
                  <a:pt x="9469" y="760"/>
                  <a:pt x="9454" y="753"/>
                  <a:pt x="9438" y="753"/>
                </a:cubicBezTo>
                <a:cubicBezTo>
                  <a:pt x="9423" y="753"/>
                  <a:pt x="9406" y="760"/>
                  <a:pt x="9393" y="772"/>
                </a:cubicBezTo>
                <a:lnTo>
                  <a:pt x="8895" y="1256"/>
                </a:lnTo>
                <a:lnTo>
                  <a:pt x="8895" y="441"/>
                </a:lnTo>
                <a:cubicBezTo>
                  <a:pt x="8895" y="405"/>
                  <a:pt x="8865" y="377"/>
                  <a:pt x="8830" y="377"/>
                </a:cubicBezTo>
                <a:cubicBezTo>
                  <a:pt x="8812" y="377"/>
                  <a:pt x="8796" y="384"/>
                  <a:pt x="8785" y="397"/>
                </a:cubicBezTo>
                <a:cubicBezTo>
                  <a:pt x="8775" y="407"/>
                  <a:pt x="8766" y="425"/>
                  <a:pt x="8766" y="441"/>
                </a:cubicBezTo>
                <a:lnTo>
                  <a:pt x="8766" y="1634"/>
                </a:lnTo>
                <a:cubicBezTo>
                  <a:pt x="8766" y="1652"/>
                  <a:pt x="8773" y="1668"/>
                  <a:pt x="8785" y="1679"/>
                </a:cubicBezTo>
                <a:cubicBezTo>
                  <a:pt x="8796" y="1689"/>
                  <a:pt x="8814" y="1698"/>
                  <a:pt x="8830" y="1698"/>
                </a:cubicBezTo>
                <a:cubicBezTo>
                  <a:pt x="8867" y="1698"/>
                  <a:pt x="8895" y="1670"/>
                  <a:pt x="8895" y="1634"/>
                </a:cubicBezTo>
                <a:lnTo>
                  <a:pt x="8895" y="1437"/>
                </a:lnTo>
                <a:lnTo>
                  <a:pt x="9057" y="1275"/>
                </a:lnTo>
                <a:lnTo>
                  <a:pt x="9388" y="1673"/>
                </a:lnTo>
                <a:cubicBezTo>
                  <a:pt x="9395" y="1682"/>
                  <a:pt x="9402" y="1690"/>
                  <a:pt x="9411" y="1693"/>
                </a:cubicBezTo>
                <a:cubicBezTo>
                  <a:pt x="9420" y="1697"/>
                  <a:pt x="9430" y="1698"/>
                  <a:pt x="9438" y="1698"/>
                </a:cubicBezTo>
                <a:cubicBezTo>
                  <a:pt x="9448" y="1698"/>
                  <a:pt x="9466" y="1696"/>
                  <a:pt x="9480" y="1684"/>
                </a:cubicBezTo>
                <a:lnTo>
                  <a:pt x="9480" y="1684"/>
                </a:lnTo>
                <a:lnTo>
                  <a:pt x="9480" y="1684"/>
                </a:lnTo>
                <a:cubicBezTo>
                  <a:pt x="9494" y="1671"/>
                  <a:pt x="9501" y="1654"/>
                  <a:pt x="9501" y="1636"/>
                </a:cubicBezTo>
                <a:cubicBezTo>
                  <a:pt x="9501" y="1622"/>
                  <a:pt x="9496" y="1606"/>
                  <a:pt x="9485" y="1594"/>
                </a:cubicBezTo>
                <a:lnTo>
                  <a:pt x="9485" y="1594"/>
                </a:lnTo>
                <a:lnTo>
                  <a:pt x="9149" y="1186"/>
                </a:lnTo>
                <a:lnTo>
                  <a:pt x="9482" y="862"/>
                </a:lnTo>
                <a:close/>
                <a:moveTo>
                  <a:pt x="8581" y="779"/>
                </a:moveTo>
                <a:cubicBezTo>
                  <a:pt x="8593" y="790"/>
                  <a:pt x="8600" y="807"/>
                  <a:pt x="8600" y="825"/>
                </a:cubicBezTo>
                <a:lnTo>
                  <a:pt x="8600" y="1633"/>
                </a:lnTo>
                <a:cubicBezTo>
                  <a:pt x="8600" y="1650"/>
                  <a:pt x="8593" y="1666"/>
                  <a:pt x="8581" y="1677"/>
                </a:cubicBezTo>
                <a:cubicBezTo>
                  <a:pt x="8569" y="1687"/>
                  <a:pt x="8553" y="1696"/>
                  <a:pt x="8537" y="1696"/>
                </a:cubicBezTo>
                <a:cubicBezTo>
                  <a:pt x="8519" y="1696"/>
                  <a:pt x="8504" y="1689"/>
                  <a:pt x="8493" y="1677"/>
                </a:cubicBezTo>
                <a:cubicBezTo>
                  <a:pt x="8481" y="1666"/>
                  <a:pt x="8474" y="1650"/>
                  <a:pt x="8474" y="1633"/>
                </a:cubicBezTo>
                <a:lnTo>
                  <a:pt x="8474" y="1553"/>
                </a:lnTo>
                <a:cubicBezTo>
                  <a:pt x="8394" y="1640"/>
                  <a:pt x="8281" y="1696"/>
                  <a:pt x="8156" y="1696"/>
                </a:cubicBezTo>
                <a:cubicBezTo>
                  <a:pt x="8033" y="1696"/>
                  <a:pt x="7920" y="1643"/>
                  <a:pt x="7841" y="1557"/>
                </a:cubicBezTo>
                <a:cubicBezTo>
                  <a:pt x="7760" y="1472"/>
                  <a:pt x="7712" y="1354"/>
                  <a:pt x="7712" y="1228"/>
                </a:cubicBezTo>
                <a:cubicBezTo>
                  <a:pt x="7712" y="1100"/>
                  <a:pt x="7762" y="983"/>
                  <a:pt x="7841" y="899"/>
                </a:cubicBezTo>
                <a:cubicBezTo>
                  <a:pt x="7920" y="814"/>
                  <a:pt x="8033" y="760"/>
                  <a:pt x="8156" y="760"/>
                </a:cubicBezTo>
                <a:cubicBezTo>
                  <a:pt x="8281" y="760"/>
                  <a:pt x="8394" y="814"/>
                  <a:pt x="8474" y="901"/>
                </a:cubicBezTo>
                <a:lnTo>
                  <a:pt x="8474" y="823"/>
                </a:lnTo>
                <a:cubicBezTo>
                  <a:pt x="8474" y="805"/>
                  <a:pt x="8481" y="790"/>
                  <a:pt x="8493" y="777"/>
                </a:cubicBezTo>
                <a:cubicBezTo>
                  <a:pt x="8505" y="767"/>
                  <a:pt x="8521" y="760"/>
                  <a:pt x="8537" y="760"/>
                </a:cubicBezTo>
                <a:cubicBezTo>
                  <a:pt x="8555" y="761"/>
                  <a:pt x="8570" y="768"/>
                  <a:pt x="8581" y="779"/>
                </a:cubicBezTo>
                <a:close/>
                <a:moveTo>
                  <a:pt x="8474" y="1230"/>
                </a:moveTo>
                <a:cubicBezTo>
                  <a:pt x="8474" y="1135"/>
                  <a:pt x="8437" y="1049"/>
                  <a:pt x="8380" y="987"/>
                </a:cubicBezTo>
                <a:cubicBezTo>
                  <a:pt x="8322" y="925"/>
                  <a:pt x="8243" y="888"/>
                  <a:pt x="8156" y="888"/>
                </a:cubicBezTo>
                <a:cubicBezTo>
                  <a:pt x="8070" y="888"/>
                  <a:pt x="7992" y="925"/>
                  <a:pt x="7933" y="987"/>
                </a:cubicBezTo>
                <a:cubicBezTo>
                  <a:pt x="7875" y="1049"/>
                  <a:pt x="7837" y="1135"/>
                  <a:pt x="7837" y="1230"/>
                </a:cubicBezTo>
                <a:cubicBezTo>
                  <a:pt x="7837" y="1324"/>
                  <a:pt x="7874" y="1411"/>
                  <a:pt x="7933" y="1472"/>
                </a:cubicBezTo>
                <a:cubicBezTo>
                  <a:pt x="7991" y="1534"/>
                  <a:pt x="8070" y="1571"/>
                  <a:pt x="8156" y="1571"/>
                </a:cubicBezTo>
                <a:cubicBezTo>
                  <a:pt x="8243" y="1571"/>
                  <a:pt x="8322" y="1534"/>
                  <a:pt x="8380" y="1472"/>
                </a:cubicBezTo>
                <a:cubicBezTo>
                  <a:pt x="8437" y="1409"/>
                  <a:pt x="8474" y="1324"/>
                  <a:pt x="8474" y="1230"/>
                </a:cubicBezTo>
                <a:close/>
                <a:moveTo>
                  <a:pt x="3348" y="1207"/>
                </a:moveTo>
                <a:cubicBezTo>
                  <a:pt x="3297" y="1183"/>
                  <a:pt x="3239" y="1165"/>
                  <a:pt x="3181" y="1146"/>
                </a:cubicBezTo>
                <a:cubicBezTo>
                  <a:pt x="3128" y="1128"/>
                  <a:pt x="3073" y="1112"/>
                  <a:pt x="3035" y="1091"/>
                </a:cubicBezTo>
                <a:cubicBezTo>
                  <a:pt x="3015" y="1080"/>
                  <a:pt x="2999" y="1070"/>
                  <a:pt x="2991" y="1057"/>
                </a:cubicBezTo>
                <a:cubicBezTo>
                  <a:pt x="2980" y="1045"/>
                  <a:pt x="2976" y="1033"/>
                  <a:pt x="2975" y="1015"/>
                </a:cubicBezTo>
                <a:cubicBezTo>
                  <a:pt x="2975" y="992"/>
                  <a:pt x="2982" y="973"/>
                  <a:pt x="2992" y="955"/>
                </a:cubicBezTo>
                <a:cubicBezTo>
                  <a:pt x="3010" y="931"/>
                  <a:pt x="3038" y="911"/>
                  <a:pt x="3072" y="899"/>
                </a:cubicBezTo>
                <a:cubicBezTo>
                  <a:pt x="3103" y="887"/>
                  <a:pt x="3137" y="879"/>
                  <a:pt x="3162" y="879"/>
                </a:cubicBezTo>
                <a:cubicBezTo>
                  <a:pt x="3234" y="879"/>
                  <a:pt x="3280" y="904"/>
                  <a:pt x="3315" y="929"/>
                </a:cubicBezTo>
                <a:cubicBezTo>
                  <a:pt x="3332" y="941"/>
                  <a:pt x="3347" y="954"/>
                  <a:pt x="3361" y="964"/>
                </a:cubicBezTo>
                <a:cubicBezTo>
                  <a:pt x="3368" y="969"/>
                  <a:pt x="3375" y="975"/>
                  <a:pt x="3382" y="978"/>
                </a:cubicBezTo>
                <a:cubicBezTo>
                  <a:pt x="3389" y="982"/>
                  <a:pt x="3398" y="985"/>
                  <a:pt x="3406" y="985"/>
                </a:cubicBezTo>
                <a:cubicBezTo>
                  <a:pt x="3412" y="985"/>
                  <a:pt x="3419" y="983"/>
                  <a:pt x="3424" y="982"/>
                </a:cubicBezTo>
                <a:cubicBezTo>
                  <a:pt x="3429" y="980"/>
                  <a:pt x="3435" y="976"/>
                  <a:pt x="3440" y="971"/>
                </a:cubicBezTo>
                <a:cubicBezTo>
                  <a:pt x="3445" y="968"/>
                  <a:pt x="3449" y="962"/>
                  <a:pt x="3452" y="955"/>
                </a:cubicBezTo>
                <a:cubicBezTo>
                  <a:pt x="3454" y="950"/>
                  <a:pt x="3456" y="943"/>
                  <a:pt x="3456" y="938"/>
                </a:cubicBezTo>
                <a:cubicBezTo>
                  <a:pt x="3456" y="927"/>
                  <a:pt x="3452" y="916"/>
                  <a:pt x="3447" y="906"/>
                </a:cubicBezTo>
                <a:cubicBezTo>
                  <a:pt x="3438" y="888"/>
                  <a:pt x="3422" y="872"/>
                  <a:pt x="3403" y="855"/>
                </a:cubicBezTo>
                <a:cubicBezTo>
                  <a:pt x="3375" y="830"/>
                  <a:pt x="3337" y="805"/>
                  <a:pt x="3297" y="788"/>
                </a:cubicBezTo>
                <a:cubicBezTo>
                  <a:pt x="3256" y="770"/>
                  <a:pt x="3214" y="758"/>
                  <a:pt x="3174" y="758"/>
                </a:cubicBezTo>
                <a:cubicBezTo>
                  <a:pt x="3079" y="758"/>
                  <a:pt x="3001" y="779"/>
                  <a:pt x="2943" y="820"/>
                </a:cubicBezTo>
                <a:cubicBezTo>
                  <a:pt x="2913" y="841"/>
                  <a:pt x="2887" y="864"/>
                  <a:pt x="2869" y="894"/>
                </a:cubicBezTo>
                <a:cubicBezTo>
                  <a:pt x="2850" y="925"/>
                  <a:pt x="2839" y="964"/>
                  <a:pt x="2839" y="1013"/>
                </a:cubicBezTo>
                <a:cubicBezTo>
                  <a:pt x="2839" y="1015"/>
                  <a:pt x="2839" y="1019"/>
                  <a:pt x="2839" y="1020"/>
                </a:cubicBezTo>
                <a:cubicBezTo>
                  <a:pt x="2839" y="1070"/>
                  <a:pt x="2855" y="1109"/>
                  <a:pt x="2880" y="1140"/>
                </a:cubicBezTo>
                <a:cubicBezTo>
                  <a:pt x="2917" y="1188"/>
                  <a:pt x="2973" y="1215"/>
                  <a:pt x="3028" y="1235"/>
                </a:cubicBezTo>
                <a:cubicBezTo>
                  <a:pt x="3082" y="1254"/>
                  <a:pt x="3137" y="1266"/>
                  <a:pt x="3170" y="1279"/>
                </a:cubicBezTo>
                <a:cubicBezTo>
                  <a:pt x="3218" y="1294"/>
                  <a:pt x="3271" y="1312"/>
                  <a:pt x="3308" y="1335"/>
                </a:cubicBezTo>
                <a:cubicBezTo>
                  <a:pt x="3327" y="1347"/>
                  <a:pt x="3341" y="1360"/>
                  <a:pt x="3352" y="1374"/>
                </a:cubicBezTo>
                <a:cubicBezTo>
                  <a:pt x="3362" y="1388"/>
                  <a:pt x="3368" y="1404"/>
                  <a:pt x="3368" y="1421"/>
                </a:cubicBezTo>
                <a:lnTo>
                  <a:pt x="3368" y="1423"/>
                </a:lnTo>
                <a:cubicBezTo>
                  <a:pt x="3368" y="1449"/>
                  <a:pt x="3359" y="1471"/>
                  <a:pt x="3347" y="1490"/>
                </a:cubicBezTo>
                <a:cubicBezTo>
                  <a:pt x="3327" y="1516"/>
                  <a:pt x="3294" y="1538"/>
                  <a:pt x="3258" y="1550"/>
                </a:cubicBezTo>
                <a:cubicBezTo>
                  <a:pt x="3223" y="1562"/>
                  <a:pt x="3188" y="1568"/>
                  <a:pt x="3163" y="1568"/>
                </a:cubicBezTo>
                <a:cubicBezTo>
                  <a:pt x="3080" y="1568"/>
                  <a:pt x="3026" y="1548"/>
                  <a:pt x="2985" y="1527"/>
                </a:cubicBezTo>
                <a:cubicBezTo>
                  <a:pt x="2966" y="1516"/>
                  <a:pt x="2948" y="1508"/>
                  <a:pt x="2934" y="1499"/>
                </a:cubicBezTo>
                <a:cubicBezTo>
                  <a:pt x="2927" y="1495"/>
                  <a:pt x="2920" y="1492"/>
                  <a:pt x="2913" y="1488"/>
                </a:cubicBezTo>
                <a:cubicBezTo>
                  <a:pt x="2906" y="1485"/>
                  <a:pt x="2899" y="1483"/>
                  <a:pt x="2890" y="1483"/>
                </a:cubicBezTo>
                <a:cubicBezTo>
                  <a:pt x="2885" y="1483"/>
                  <a:pt x="2880" y="1483"/>
                  <a:pt x="2874" y="1486"/>
                </a:cubicBezTo>
                <a:cubicBezTo>
                  <a:pt x="2869" y="1488"/>
                  <a:pt x="2864" y="1492"/>
                  <a:pt x="2860" y="1495"/>
                </a:cubicBezTo>
                <a:cubicBezTo>
                  <a:pt x="2855" y="1501"/>
                  <a:pt x="2850" y="1506"/>
                  <a:pt x="2846" y="1513"/>
                </a:cubicBezTo>
                <a:cubicBezTo>
                  <a:pt x="2843" y="1520"/>
                  <a:pt x="2841" y="1527"/>
                  <a:pt x="2841" y="1534"/>
                </a:cubicBezTo>
                <a:cubicBezTo>
                  <a:pt x="2841" y="1546"/>
                  <a:pt x="2846" y="1559"/>
                  <a:pt x="2851" y="1568"/>
                </a:cubicBezTo>
                <a:cubicBezTo>
                  <a:pt x="2862" y="1582"/>
                  <a:pt x="2878" y="1596"/>
                  <a:pt x="2895" y="1610"/>
                </a:cubicBezTo>
                <a:cubicBezTo>
                  <a:pt x="2915" y="1622"/>
                  <a:pt x="2938" y="1636"/>
                  <a:pt x="2966" y="1649"/>
                </a:cubicBezTo>
                <a:cubicBezTo>
                  <a:pt x="3026" y="1677"/>
                  <a:pt x="3103" y="1691"/>
                  <a:pt x="3162" y="1693"/>
                </a:cubicBezTo>
                <a:lnTo>
                  <a:pt x="3162" y="1693"/>
                </a:lnTo>
                <a:cubicBezTo>
                  <a:pt x="3253" y="1693"/>
                  <a:pt x="3331" y="1671"/>
                  <a:pt x="3398" y="1622"/>
                </a:cubicBezTo>
                <a:lnTo>
                  <a:pt x="3398" y="1622"/>
                </a:lnTo>
                <a:lnTo>
                  <a:pt x="3398" y="1622"/>
                </a:lnTo>
                <a:cubicBezTo>
                  <a:pt x="3463" y="1573"/>
                  <a:pt x="3503" y="1501"/>
                  <a:pt x="3503" y="1419"/>
                </a:cubicBezTo>
                <a:cubicBezTo>
                  <a:pt x="3503" y="1375"/>
                  <a:pt x="3493" y="1337"/>
                  <a:pt x="3475" y="1305"/>
                </a:cubicBezTo>
                <a:cubicBezTo>
                  <a:pt x="3445" y="1261"/>
                  <a:pt x="3399" y="1232"/>
                  <a:pt x="3348" y="1207"/>
                </a:cubicBezTo>
                <a:close/>
                <a:moveTo>
                  <a:pt x="7513" y="377"/>
                </a:moveTo>
                <a:cubicBezTo>
                  <a:pt x="7496" y="377"/>
                  <a:pt x="7480" y="384"/>
                  <a:pt x="7469" y="397"/>
                </a:cubicBezTo>
                <a:cubicBezTo>
                  <a:pt x="7457" y="407"/>
                  <a:pt x="7450" y="425"/>
                  <a:pt x="7450" y="441"/>
                </a:cubicBezTo>
                <a:lnTo>
                  <a:pt x="7450" y="1634"/>
                </a:lnTo>
                <a:cubicBezTo>
                  <a:pt x="7450" y="1652"/>
                  <a:pt x="7457" y="1668"/>
                  <a:pt x="7469" y="1679"/>
                </a:cubicBezTo>
                <a:cubicBezTo>
                  <a:pt x="7481" y="1689"/>
                  <a:pt x="7497" y="1698"/>
                  <a:pt x="7513" y="1698"/>
                </a:cubicBezTo>
                <a:cubicBezTo>
                  <a:pt x="7550" y="1698"/>
                  <a:pt x="7578" y="1670"/>
                  <a:pt x="7578" y="1634"/>
                </a:cubicBezTo>
                <a:lnTo>
                  <a:pt x="7578" y="441"/>
                </a:lnTo>
                <a:cubicBezTo>
                  <a:pt x="7578" y="405"/>
                  <a:pt x="7548" y="377"/>
                  <a:pt x="7513" y="377"/>
                </a:cubicBezTo>
                <a:close/>
                <a:moveTo>
                  <a:pt x="10445" y="1200"/>
                </a:moveTo>
                <a:lnTo>
                  <a:pt x="10445" y="1207"/>
                </a:lnTo>
                <a:cubicBezTo>
                  <a:pt x="10445" y="1225"/>
                  <a:pt x="10438" y="1241"/>
                  <a:pt x="10426" y="1250"/>
                </a:cubicBezTo>
                <a:cubicBezTo>
                  <a:pt x="10414" y="1261"/>
                  <a:pt x="10398" y="1266"/>
                  <a:pt x="10382" y="1266"/>
                </a:cubicBezTo>
                <a:lnTo>
                  <a:pt x="9667" y="1266"/>
                </a:lnTo>
                <a:cubicBezTo>
                  <a:pt x="9684" y="1441"/>
                  <a:pt x="9823" y="1569"/>
                  <a:pt x="9991" y="1571"/>
                </a:cubicBezTo>
                <a:lnTo>
                  <a:pt x="10033" y="1571"/>
                </a:lnTo>
                <a:cubicBezTo>
                  <a:pt x="10088" y="1571"/>
                  <a:pt x="10142" y="1552"/>
                  <a:pt x="10188" y="1520"/>
                </a:cubicBezTo>
                <a:cubicBezTo>
                  <a:pt x="10236" y="1488"/>
                  <a:pt x="10276" y="1446"/>
                  <a:pt x="10305" y="1397"/>
                </a:cubicBezTo>
                <a:cubicBezTo>
                  <a:pt x="10310" y="1386"/>
                  <a:pt x="10319" y="1380"/>
                  <a:pt x="10327" y="1374"/>
                </a:cubicBezTo>
                <a:cubicBezTo>
                  <a:pt x="10336" y="1369"/>
                  <a:pt x="10347" y="1367"/>
                  <a:pt x="10357" y="1367"/>
                </a:cubicBezTo>
                <a:cubicBezTo>
                  <a:pt x="10368" y="1367"/>
                  <a:pt x="10380" y="1370"/>
                  <a:pt x="10389" y="1375"/>
                </a:cubicBezTo>
                <a:lnTo>
                  <a:pt x="10389" y="1375"/>
                </a:lnTo>
                <a:lnTo>
                  <a:pt x="10389" y="1375"/>
                </a:lnTo>
                <a:cubicBezTo>
                  <a:pt x="10407" y="1388"/>
                  <a:pt x="10419" y="1409"/>
                  <a:pt x="10419" y="1430"/>
                </a:cubicBezTo>
                <a:cubicBezTo>
                  <a:pt x="10419" y="1441"/>
                  <a:pt x="10416" y="1453"/>
                  <a:pt x="10410" y="1464"/>
                </a:cubicBezTo>
                <a:lnTo>
                  <a:pt x="10410" y="1464"/>
                </a:lnTo>
                <a:lnTo>
                  <a:pt x="10410" y="1464"/>
                </a:lnTo>
                <a:cubicBezTo>
                  <a:pt x="10370" y="1527"/>
                  <a:pt x="10315" y="1585"/>
                  <a:pt x="10252" y="1627"/>
                </a:cubicBezTo>
                <a:cubicBezTo>
                  <a:pt x="10186" y="1670"/>
                  <a:pt x="10112" y="1696"/>
                  <a:pt x="10031" y="1696"/>
                </a:cubicBezTo>
                <a:lnTo>
                  <a:pt x="9989" y="1696"/>
                </a:lnTo>
                <a:cubicBezTo>
                  <a:pt x="9864" y="1696"/>
                  <a:pt x="9749" y="1642"/>
                  <a:pt x="9668" y="1557"/>
                </a:cubicBezTo>
                <a:cubicBezTo>
                  <a:pt x="9587" y="1472"/>
                  <a:pt x="9536" y="1356"/>
                  <a:pt x="9536" y="1230"/>
                </a:cubicBezTo>
                <a:cubicBezTo>
                  <a:pt x="9536" y="1100"/>
                  <a:pt x="9587" y="983"/>
                  <a:pt x="9668" y="897"/>
                </a:cubicBezTo>
                <a:cubicBezTo>
                  <a:pt x="9751" y="813"/>
                  <a:pt x="9864" y="760"/>
                  <a:pt x="9991" y="760"/>
                </a:cubicBezTo>
                <a:cubicBezTo>
                  <a:pt x="10112" y="760"/>
                  <a:pt x="10220" y="807"/>
                  <a:pt x="10301" y="887"/>
                </a:cubicBezTo>
                <a:cubicBezTo>
                  <a:pt x="10382" y="966"/>
                  <a:pt x="10435" y="1075"/>
                  <a:pt x="10445" y="1200"/>
                </a:cubicBezTo>
                <a:close/>
                <a:moveTo>
                  <a:pt x="10305" y="1139"/>
                </a:moveTo>
                <a:cubicBezTo>
                  <a:pt x="10268" y="992"/>
                  <a:pt x="10139" y="887"/>
                  <a:pt x="9993" y="887"/>
                </a:cubicBezTo>
                <a:cubicBezTo>
                  <a:pt x="9841" y="887"/>
                  <a:pt x="9714" y="989"/>
                  <a:pt x="9675" y="1139"/>
                </a:cubicBezTo>
                <a:lnTo>
                  <a:pt x="10305" y="1139"/>
                </a:lnTo>
                <a:close/>
                <a:moveTo>
                  <a:pt x="4027" y="763"/>
                </a:moveTo>
                <a:cubicBezTo>
                  <a:pt x="3926" y="763"/>
                  <a:pt x="3836" y="802"/>
                  <a:pt x="3768" y="864"/>
                </a:cubicBezTo>
                <a:lnTo>
                  <a:pt x="3768" y="827"/>
                </a:lnTo>
                <a:cubicBezTo>
                  <a:pt x="3768" y="809"/>
                  <a:pt x="3761" y="793"/>
                  <a:pt x="3750" y="783"/>
                </a:cubicBezTo>
                <a:cubicBezTo>
                  <a:pt x="3740" y="770"/>
                  <a:pt x="3724" y="763"/>
                  <a:pt x="3706" y="763"/>
                </a:cubicBezTo>
                <a:cubicBezTo>
                  <a:pt x="3688" y="763"/>
                  <a:pt x="3670" y="770"/>
                  <a:pt x="3660" y="783"/>
                </a:cubicBezTo>
                <a:cubicBezTo>
                  <a:pt x="3649" y="795"/>
                  <a:pt x="3643" y="811"/>
                  <a:pt x="3643" y="827"/>
                </a:cubicBezTo>
                <a:lnTo>
                  <a:pt x="3643" y="1652"/>
                </a:lnTo>
                <a:lnTo>
                  <a:pt x="3644" y="1654"/>
                </a:lnTo>
                <a:lnTo>
                  <a:pt x="3644" y="1654"/>
                </a:lnTo>
                <a:cubicBezTo>
                  <a:pt x="3644" y="1657"/>
                  <a:pt x="3646" y="1659"/>
                  <a:pt x="3648" y="1663"/>
                </a:cubicBezTo>
                <a:cubicBezTo>
                  <a:pt x="3657" y="1679"/>
                  <a:pt x="3671" y="1689"/>
                  <a:pt x="3688" y="1694"/>
                </a:cubicBezTo>
                <a:lnTo>
                  <a:pt x="3690" y="1694"/>
                </a:lnTo>
                <a:lnTo>
                  <a:pt x="3704" y="1694"/>
                </a:lnTo>
                <a:cubicBezTo>
                  <a:pt x="3713" y="1694"/>
                  <a:pt x="3722" y="1693"/>
                  <a:pt x="3731" y="1689"/>
                </a:cubicBezTo>
                <a:cubicBezTo>
                  <a:pt x="3738" y="1686"/>
                  <a:pt x="3745" y="1680"/>
                  <a:pt x="3750" y="1673"/>
                </a:cubicBezTo>
                <a:lnTo>
                  <a:pt x="3750" y="1673"/>
                </a:lnTo>
                <a:cubicBezTo>
                  <a:pt x="3750" y="1673"/>
                  <a:pt x="3750" y="1671"/>
                  <a:pt x="3752" y="1671"/>
                </a:cubicBezTo>
                <a:lnTo>
                  <a:pt x="3752" y="1671"/>
                </a:lnTo>
                <a:cubicBezTo>
                  <a:pt x="3755" y="1668"/>
                  <a:pt x="3759" y="1663"/>
                  <a:pt x="3761" y="1659"/>
                </a:cubicBezTo>
                <a:cubicBezTo>
                  <a:pt x="3762" y="1654"/>
                  <a:pt x="3764" y="1650"/>
                  <a:pt x="3764" y="1645"/>
                </a:cubicBezTo>
                <a:lnTo>
                  <a:pt x="3764" y="1643"/>
                </a:lnTo>
                <a:lnTo>
                  <a:pt x="3764" y="1147"/>
                </a:lnTo>
                <a:cubicBezTo>
                  <a:pt x="3766" y="1077"/>
                  <a:pt x="3796" y="1012"/>
                  <a:pt x="3842" y="966"/>
                </a:cubicBezTo>
                <a:cubicBezTo>
                  <a:pt x="3888" y="920"/>
                  <a:pt x="3953" y="890"/>
                  <a:pt x="4023" y="890"/>
                </a:cubicBezTo>
                <a:cubicBezTo>
                  <a:pt x="4095" y="890"/>
                  <a:pt x="4159" y="918"/>
                  <a:pt x="4205" y="966"/>
                </a:cubicBezTo>
                <a:cubicBezTo>
                  <a:pt x="4251" y="1012"/>
                  <a:pt x="4279" y="1077"/>
                  <a:pt x="4279" y="1147"/>
                </a:cubicBezTo>
                <a:lnTo>
                  <a:pt x="4279" y="1634"/>
                </a:lnTo>
                <a:cubicBezTo>
                  <a:pt x="4279" y="1652"/>
                  <a:pt x="4286" y="1668"/>
                  <a:pt x="4298" y="1680"/>
                </a:cubicBezTo>
                <a:cubicBezTo>
                  <a:pt x="4310" y="1691"/>
                  <a:pt x="4326" y="1698"/>
                  <a:pt x="4342" y="1698"/>
                </a:cubicBezTo>
                <a:cubicBezTo>
                  <a:pt x="4360" y="1698"/>
                  <a:pt x="4376" y="1691"/>
                  <a:pt x="4386" y="1680"/>
                </a:cubicBezTo>
                <a:cubicBezTo>
                  <a:pt x="4399" y="1670"/>
                  <a:pt x="4406" y="1652"/>
                  <a:pt x="4406" y="1634"/>
                </a:cubicBezTo>
                <a:lnTo>
                  <a:pt x="4406" y="1147"/>
                </a:lnTo>
                <a:cubicBezTo>
                  <a:pt x="4413" y="936"/>
                  <a:pt x="4240" y="763"/>
                  <a:pt x="4027" y="763"/>
                </a:cubicBezTo>
                <a:close/>
                <a:moveTo>
                  <a:pt x="5294" y="901"/>
                </a:moveTo>
                <a:cubicBezTo>
                  <a:pt x="5375" y="985"/>
                  <a:pt x="5421" y="1103"/>
                  <a:pt x="5423" y="1230"/>
                </a:cubicBezTo>
                <a:cubicBezTo>
                  <a:pt x="5423" y="1356"/>
                  <a:pt x="5375" y="1472"/>
                  <a:pt x="5294" y="1559"/>
                </a:cubicBezTo>
                <a:cubicBezTo>
                  <a:pt x="5214" y="1643"/>
                  <a:pt x="5101" y="1698"/>
                  <a:pt x="4978" y="1698"/>
                </a:cubicBezTo>
                <a:cubicBezTo>
                  <a:pt x="4854" y="1698"/>
                  <a:pt x="4744" y="1644"/>
                  <a:pt x="4663" y="1559"/>
                </a:cubicBezTo>
                <a:cubicBezTo>
                  <a:pt x="4582" y="1475"/>
                  <a:pt x="4533" y="1356"/>
                  <a:pt x="4533" y="1230"/>
                </a:cubicBezTo>
                <a:cubicBezTo>
                  <a:pt x="4533" y="1103"/>
                  <a:pt x="4582" y="987"/>
                  <a:pt x="4663" y="901"/>
                </a:cubicBezTo>
                <a:cubicBezTo>
                  <a:pt x="4742" y="816"/>
                  <a:pt x="4855" y="761"/>
                  <a:pt x="4978" y="761"/>
                </a:cubicBezTo>
                <a:cubicBezTo>
                  <a:pt x="5103" y="761"/>
                  <a:pt x="5214" y="816"/>
                  <a:pt x="5294" y="901"/>
                </a:cubicBezTo>
                <a:close/>
                <a:moveTo>
                  <a:pt x="5296" y="1230"/>
                </a:moveTo>
                <a:cubicBezTo>
                  <a:pt x="5296" y="1135"/>
                  <a:pt x="5258" y="1049"/>
                  <a:pt x="5200" y="987"/>
                </a:cubicBezTo>
                <a:cubicBezTo>
                  <a:pt x="5141" y="925"/>
                  <a:pt x="5063" y="887"/>
                  <a:pt x="4978" y="887"/>
                </a:cubicBezTo>
                <a:cubicBezTo>
                  <a:pt x="4892" y="887"/>
                  <a:pt x="4813" y="925"/>
                  <a:pt x="4755" y="987"/>
                </a:cubicBezTo>
                <a:cubicBezTo>
                  <a:pt x="4696" y="1049"/>
                  <a:pt x="4659" y="1135"/>
                  <a:pt x="4659" y="1230"/>
                </a:cubicBezTo>
                <a:cubicBezTo>
                  <a:pt x="4659" y="1324"/>
                  <a:pt x="4696" y="1410"/>
                  <a:pt x="4755" y="1471"/>
                </a:cubicBezTo>
                <a:cubicBezTo>
                  <a:pt x="4813" y="1533"/>
                  <a:pt x="4892" y="1569"/>
                  <a:pt x="4978" y="1569"/>
                </a:cubicBezTo>
                <a:cubicBezTo>
                  <a:pt x="5065" y="1569"/>
                  <a:pt x="5144" y="1532"/>
                  <a:pt x="5200" y="1471"/>
                </a:cubicBezTo>
                <a:cubicBezTo>
                  <a:pt x="5259" y="1409"/>
                  <a:pt x="5296" y="1324"/>
                  <a:pt x="5296" y="1230"/>
                </a:cubicBezTo>
                <a:close/>
                <a:moveTo>
                  <a:pt x="6671" y="768"/>
                </a:moveTo>
                <a:lnTo>
                  <a:pt x="6671" y="768"/>
                </a:lnTo>
                <a:cubicBezTo>
                  <a:pt x="6669" y="768"/>
                  <a:pt x="6669" y="768"/>
                  <a:pt x="6671" y="768"/>
                </a:cubicBezTo>
                <a:cubicBezTo>
                  <a:pt x="6662" y="765"/>
                  <a:pt x="6655" y="763"/>
                  <a:pt x="6648" y="763"/>
                </a:cubicBezTo>
                <a:cubicBezTo>
                  <a:pt x="6636" y="763"/>
                  <a:pt x="6624" y="767"/>
                  <a:pt x="6613" y="774"/>
                </a:cubicBezTo>
                <a:cubicBezTo>
                  <a:pt x="6603" y="781"/>
                  <a:pt x="6593" y="790"/>
                  <a:pt x="6588" y="802"/>
                </a:cubicBezTo>
                <a:lnTo>
                  <a:pt x="6588" y="802"/>
                </a:lnTo>
                <a:lnTo>
                  <a:pt x="6345" y="1467"/>
                </a:lnTo>
                <a:lnTo>
                  <a:pt x="6158" y="1022"/>
                </a:lnTo>
                <a:lnTo>
                  <a:pt x="6158" y="1022"/>
                </a:lnTo>
                <a:cubicBezTo>
                  <a:pt x="6153" y="1010"/>
                  <a:pt x="6144" y="999"/>
                  <a:pt x="6133" y="994"/>
                </a:cubicBezTo>
                <a:cubicBezTo>
                  <a:pt x="6123" y="987"/>
                  <a:pt x="6110" y="983"/>
                  <a:pt x="6096" y="983"/>
                </a:cubicBezTo>
                <a:cubicBezTo>
                  <a:pt x="6084" y="983"/>
                  <a:pt x="6072" y="987"/>
                  <a:pt x="6061" y="994"/>
                </a:cubicBezTo>
                <a:cubicBezTo>
                  <a:pt x="6051" y="1001"/>
                  <a:pt x="6042" y="1010"/>
                  <a:pt x="6036" y="1022"/>
                </a:cubicBezTo>
                <a:lnTo>
                  <a:pt x="6036" y="1022"/>
                </a:lnTo>
                <a:lnTo>
                  <a:pt x="5848" y="1467"/>
                </a:lnTo>
                <a:lnTo>
                  <a:pt x="5603" y="802"/>
                </a:lnTo>
                <a:lnTo>
                  <a:pt x="5603" y="802"/>
                </a:lnTo>
                <a:cubicBezTo>
                  <a:pt x="5599" y="790"/>
                  <a:pt x="5591" y="779"/>
                  <a:pt x="5580" y="772"/>
                </a:cubicBezTo>
                <a:cubicBezTo>
                  <a:pt x="5569" y="765"/>
                  <a:pt x="5557" y="761"/>
                  <a:pt x="5545" y="761"/>
                </a:cubicBezTo>
                <a:cubicBezTo>
                  <a:pt x="5536" y="761"/>
                  <a:pt x="5529" y="763"/>
                  <a:pt x="5520" y="767"/>
                </a:cubicBezTo>
                <a:lnTo>
                  <a:pt x="5520" y="767"/>
                </a:lnTo>
                <a:lnTo>
                  <a:pt x="5520" y="767"/>
                </a:lnTo>
                <a:cubicBezTo>
                  <a:pt x="5497" y="777"/>
                  <a:pt x="5483" y="800"/>
                  <a:pt x="5483" y="825"/>
                </a:cubicBezTo>
                <a:cubicBezTo>
                  <a:pt x="5483" y="832"/>
                  <a:pt x="5485" y="841"/>
                  <a:pt x="5488" y="848"/>
                </a:cubicBezTo>
                <a:lnTo>
                  <a:pt x="5488" y="848"/>
                </a:lnTo>
                <a:lnTo>
                  <a:pt x="5790" y="1654"/>
                </a:lnTo>
                <a:lnTo>
                  <a:pt x="5790" y="1654"/>
                </a:lnTo>
                <a:cubicBezTo>
                  <a:pt x="5791" y="1659"/>
                  <a:pt x="5795" y="1666"/>
                  <a:pt x="5800" y="1671"/>
                </a:cubicBezTo>
                <a:cubicBezTo>
                  <a:pt x="5804" y="1675"/>
                  <a:pt x="5809" y="1679"/>
                  <a:pt x="5814" y="1682"/>
                </a:cubicBezTo>
                <a:cubicBezTo>
                  <a:pt x="5816" y="1684"/>
                  <a:pt x="5816" y="1684"/>
                  <a:pt x="5820" y="1686"/>
                </a:cubicBezTo>
                <a:cubicBezTo>
                  <a:pt x="5821" y="1687"/>
                  <a:pt x="5825" y="1687"/>
                  <a:pt x="5829" y="1689"/>
                </a:cubicBezTo>
                <a:cubicBezTo>
                  <a:pt x="5834" y="1691"/>
                  <a:pt x="5841" y="1693"/>
                  <a:pt x="5850" y="1693"/>
                </a:cubicBezTo>
                <a:cubicBezTo>
                  <a:pt x="5862" y="1693"/>
                  <a:pt x="5873" y="1689"/>
                  <a:pt x="5883" y="1682"/>
                </a:cubicBezTo>
                <a:cubicBezTo>
                  <a:pt x="5892" y="1675"/>
                  <a:pt x="5901" y="1666"/>
                  <a:pt x="5906" y="1654"/>
                </a:cubicBezTo>
                <a:lnTo>
                  <a:pt x="5906" y="1654"/>
                </a:lnTo>
                <a:lnTo>
                  <a:pt x="6096" y="1200"/>
                </a:lnTo>
                <a:lnTo>
                  <a:pt x="6287" y="1652"/>
                </a:lnTo>
                <a:lnTo>
                  <a:pt x="6287" y="1652"/>
                </a:lnTo>
                <a:cubicBezTo>
                  <a:pt x="6290" y="1664"/>
                  <a:pt x="6299" y="1673"/>
                  <a:pt x="6308" y="1680"/>
                </a:cubicBezTo>
                <a:cubicBezTo>
                  <a:pt x="6317" y="1687"/>
                  <a:pt x="6327" y="1693"/>
                  <a:pt x="6340" y="1693"/>
                </a:cubicBezTo>
                <a:lnTo>
                  <a:pt x="6348" y="1693"/>
                </a:lnTo>
                <a:cubicBezTo>
                  <a:pt x="6355" y="1693"/>
                  <a:pt x="6364" y="1691"/>
                  <a:pt x="6370" y="1689"/>
                </a:cubicBezTo>
                <a:cubicBezTo>
                  <a:pt x="6377" y="1687"/>
                  <a:pt x="6382" y="1684"/>
                  <a:pt x="6385" y="1680"/>
                </a:cubicBezTo>
                <a:cubicBezTo>
                  <a:pt x="6396" y="1673"/>
                  <a:pt x="6403" y="1661"/>
                  <a:pt x="6408" y="1650"/>
                </a:cubicBezTo>
                <a:lnTo>
                  <a:pt x="6408" y="1650"/>
                </a:lnTo>
                <a:lnTo>
                  <a:pt x="6708" y="848"/>
                </a:lnTo>
                <a:cubicBezTo>
                  <a:pt x="6711" y="841"/>
                  <a:pt x="6713" y="832"/>
                  <a:pt x="6713" y="825"/>
                </a:cubicBezTo>
                <a:cubicBezTo>
                  <a:pt x="6708" y="802"/>
                  <a:pt x="6694" y="779"/>
                  <a:pt x="6671" y="768"/>
                </a:cubicBezTo>
                <a:close/>
              </a:path>
            </a:pathLst>
          </a:custGeom>
          <a:solidFill>
            <a:srgbClr val="29B5E8"/>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 Violet">
  <p:cSld name="Quote - Violet">
    <p:bg>
      <p:bgPr>
        <a:solidFill>
          <a:schemeClr val="accent5"/>
        </a:solidFill>
        <a:effectLst/>
      </p:bgPr>
    </p:bg>
    <p:spTree>
      <p:nvGrpSpPr>
        <p:cNvPr id="1" name="Shape 103"/>
        <p:cNvGrpSpPr/>
        <p:nvPr/>
      </p:nvGrpSpPr>
      <p:grpSpPr>
        <a:xfrm>
          <a:off x="0" y="0"/>
          <a:ext cx="0" cy="0"/>
          <a:chOff x="0" y="0"/>
          <a:chExt cx="0" cy="0"/>
        </a:xfrm>
      </p:grpSpPr>
      <p:sp>
        <p:nvSpPr>
          <p:cNvPr id="104" name="Google Shape;104;p11"/>
          <p:cNvSpPr txBox="1">
            <a:spLocks noGrp="1"/>
          </p:cNvSpPr>
          <p:nvPr>
            <p:ph type="body" idx="1"/>
          </p:nvPr>
        </p:nvSpPr>
        <p:spPr>
          <a:xfrm>
            <a:off x="1752600" y="1619251"/>
            <a:ext cx="8686800" cy="3619600"/>
          </a:xfrm>
          <a:prstGeom prst="rect">
            <a:avLst/>
          </a:prstGeom>
          <a:noFill/>
          <a:ln>
            <a:noFill/>
          </a:ln>
        </p:spPr>
        <p:txBody>
          <a:bodyPr spcFirstLastPara="1" wrap="square" lIns="68575" tIns="34275" rIns="68575" bIns="34275" anchor="ctr" anchorCtr="0">
            <a:noAutofit/>
          </a:bodyPr>
          <a:lstStyle>
            <a:lvl1pPr marL="457200" marR="0" lvl="0" indent="-228600" algn="ctr">
              <a:lnSpc>
                <a:spcPct val="80000"/>
              </a:lnSpc>
              <a:spcBef>
                <a:spcPts val="1067"/>
              </a:spcBef>
              <a:spcAft>
                <a:spcPts val="0"/>
              </a:spcAft>
              <a:buClr>
                <a:schemeClr val="lt1"/>
              </a:buClr>
              <a:buSzPts val="4100"/>
              <a:buFont typeface="Arial"/>
              <a:buNone/>
              <a:defRPr sz="5467" b="1" i="0" u="none" strike="noStrike" cap="none">
                <a:solidFill>
                  <a:schemeClr val="lt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105" name="Google Shape;105;p11"/>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800"/>
              <a:buFont typeface="Arial"/>
              <a:buNone/>
            </a:pPr>
            <a:r>
              <a:rPr lang="en-US" sz="800" b="0" i="0">
                <a:solidFill>
                  <a:schemeClr val="lt1"/>
                </a:solidFill>
                <a:latin typeface="Arial"/>
                <a:ea typeface="Arial"/>
                <a:cs typeface="Arial"/>
                <a:sym typeface="Arial"/>
              </a:rPr>
              <a:t>© </a:t>
            </a:r>
            <a:r>
              <a:rPr lang="en-US" sz="800">
                <a:solidFill>
                  <a:schemeClr val="lt1"/>
                </a:solidFill>
                <a:latin typeface="Arial"/>
                <a:ea typeface="Arial"/>
                <a:cs typeface="Arial"/>
                <a:sym typeface="Arial"/>
              </a:rPr>
              <a:t>2019 </a:t>
            </a:r>
            <a:r>
              <a:rPr lang="en-US" sz="800" b="0" i="0">
                <a:solidFill>
                  <a:schemeClr val="lt1"/>
                </a:solidFill>
                <a:latin typeface="Arial"/>
                <a:ea typeface="Arial"/>
                <a:cs typeface="Arial"/>
                <a:sym typeface="Arial"/>
              </a:rPr>
              <a:t>Snowflake Computing Inc. All Rights Reserved</a:t>
            </a:r>
            <a:endParaRPr sz="800">
              <a:solidFill>
                <a:schemeClr val="lt1"/>
              </a:solidFill>
              <a:latin typeface="Arial"/>
              <a:ea typeface="Arial"/>
              <a:cs typeface="Arial"/>
              <a:sym typeface="Arial"/>
            </a:endParaRPr>
          </a:p>
        </p:txBody>
      </p:sp>
      <p:sp>
        <p:nvSpPr>
          <p:cNvPr id="106" name="Google Shape;106;p11"/>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FFFFFF"/>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a:solidFill>
                <a:srgbClr val="FFFFFF"/>
              </a:solidFill>
              <a:latin typeface="Arial"/>
              <a:ea typeface="Arial"/>
              <a:cs typeface="Arial"/>
              <a:sym typeface="Arial"/>
            </a:endParaRPr>
          </a:p>
        </p:txBody>
      </p:sp>
      <p:grpSp>
        <p:nvGrpSpPr>
          <p:cNvPr id="107" name="Google Shape;107;p11"/>
          <p:cNvGrpSpPr/>
          <p:nvPr/>
        </p:nvGrpSpPr>
        <p:grpSpPr>
          <a:xfrm>
            <a:off x="0" y="1"/>
            <a:ext cx="12189400" cy="6858100"/>
            <a:chOff x="0" y="0"/>
            <a:chExt cx="12189400" cy="6858100"/>
          </a:xfrm>
        </p:grpSpPr>
        <p:cxnSp>
          <p:nvCxnSpPr>
            <p:cNvPr id="108" name="Google Shape;108;p11"/>
            <p:cNvCxnSpPr/>
            <p:nvPr/>
          </p:nvCxnSpPr>
          <p:spPr>
            <a:xfrm>
              <a:off x="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09" name="Google Shape;109;p11"/>
            <p:cNvCxnSpPr/>
            <p:nvPr/>
          </p:nvCxnSpPr>
          <p:spPr>
            <a:xfrm>
              <a:off x="6096000" y="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10" name="Google Shape;110;p11"/>
            <p:cNvCxnSpPr/>
            <p:nvPr/>
          </p:nvCxnSpPr>
          <p:spPr>
            <a:xfrm>
              <a:off x="1068070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11" name="Google Shape;111;p11"/>
            <p:cNvCxnSpPr/>
            <p:nvPr/>
          </p:nvCxnSpPr>
          <p:spPr>
            <a:xfrm>
              <a:off x="6096000" y="534670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 Punchy">
  <p:cSld name="Quote - Punchy">
    <p:bg>
      <p:bgPr>
        <a:solidFill>
          <a:schemeClr val="accent6"/>
        </a:solidFill>
        <a:effectLst/>
      </p:bgPr>
    </p:bg>
    <p:spTree>
      <p:nvGrpSpPr>
        <p:cNvPr id="1" name="Shape 112"/>
        <p:cNvGrpSpPr/>
        <p:nvPr/>
      </p:nvGrpSpPr>
      <p:grpSpPr>
        <a:xfrm>
          <a:off x="0" y="0"/>
          <a:ext cx="0" cy="0"/>
          <a:chOff x="0" y="0"/>
          <a:chExt cx="0" cy="0"/>
        </a:xfrm>
      </p:grpSpPr>
      <p:sp>
        <p:nvSpPr>
          <p:cNvPr id="113" name="Google Shape;113;p12"/>
          <p:cNvSpPr txBox="1">
            <a:spLocks noGrp="1"/>
          </p:cNvSpPr>
          <p:nvPr>
            <p:ph type="body" idx="1"/>
          </p:nvPr>
        </p:nvSpPr>
        <p:spPr>
          <a:xfrm>
            <a:off x="1752600" y="1587500"/>
            <a:ext cx="8636000" cy="3651200"/>
          </a:xfrm>
          <a:prstGeom prst="rect">
            <a:avLst/>
          </a:prstGeom>
          <a:noFill/>
          <a:ln>
            <a:noFill/>
          </a:ln>
        </p:spPr>
        <p:txBody>
          <a:bodyPr spcFirstLastPara="1" wrap="square" lIns="68575" tIns="34275" rIns="68575" bIns="34275" anchor="ctr" anchorCtr="0">
            <a:noAutofit/>
          </a:bodyPr>
          <a:lstStyle>
            <a:lvl1pPr marL="457200" marR="0" lvl="0" indent="-228600" algn="ctr">
              <a:lnSpc>
                <a:spcPct val="80000"/>
              </a:lnSpc>
              <a:spcBef>
                <a:spcPts val="1067"/>
              </a:spcBef>
              <a:spcAft>
                <a:spcPts val="0"/>
              </a:spcAft>
              <a:buClr>
                <a:schemeClr val="lt1"/>
              </a:buClr>
              <a:buSzPts val="4100"/>
              <a:buFont typeface="Arial"/>
              <a:buNone/>
              <a:defRPr sz="5467" b="1" i="0" u="none" strike="noStrike" cap="none">
                <a:solidFill>
                  <a:schemeClr val="lt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114" name="Google Shape;114;p12"/>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800"/>
              <a:buFont typeface="Arial"/>
              <a:buNone/>
            </a:pPr>
            <a:r>
              <a:rPr lang="en-US" sz="800" b="0" i="0">
                <a:solidFill>
                  <a:schemeClr val="lt1"/>
                </a:solidFill>
                <a:latin typeface="Arial"/>
                <a:ea typeface="Arial"/>
                <a:cs typeface="Arial"/>
                <a:sym typeface="Arial"/>
              </a:rPr>
              <a:t>© </a:t>
            </a:r>
            <a:r>
              <a:rPr lang="en-US" sz="800">
                <a:solidFill>
                  <a:schemeClr val="lt1"/>
                </a:solidFill>
                <a:latin typeface="Arial"/>
                <a:ea typeface="Arial"/>
                <a:cs typeface="Arial"/>
                <a:sym typeface="Arial"/>
              </a:rPr>
              <a:t>2019 </a:t>
            </a:r>
            <a:r>
              <a:rPr lang="en-US" sz="800" b="0" i="0">
                <a:solidFill>
                  <a:schemeClr val="lt1"/>
                </a:solidFill>
                <a:latin typeface="Arial"/>
                <a:ea typeface="Arial"/>
                <a:cs typeface="Arial"/>
                <a:sym typeface="Arial"/>
              </a:rPr>
              <a:t>Snowflake Computing Inc. All Rights Reserved</a:t>
            </a:r>
            <a:endParaRPr sz="800">
              <a:solidFill>
                <a:schemeClr val="lt1"/>
              </a:solidFill>
              <a:latin typeface="Arial"/>
              <a:ea typeface="Arial"/>
              <a:cs typeface="Arial"/>
              <a:sym typeface="Arial"/>
            </a:endParaRPr>
          </a:p>
        </p:txBody>
      </p:sp>
      <p:sp>
        <p:nvSpPr>
          <p:cNvPr id="115" name="Google Shape;115;p12"/>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FFFFFF"/>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a:solidFill>
                <a:srgbClr val="FFFFFF"/>
              </a:solidFill>
              <a:latin typeface="Arial"/>
              <a:ea typeface="Arial"/>
              <a:cs typeface="Arial"/>
              <a:sym typeface="Arial"/>
            </a:endParaRPr>
          </a:p>
        </p:txBody>
      </p:sp>
      <p:grpSp>
        <p:nvGrpSpPr>
          <p:cNvPr id="116" name="Google Shape;116;p12"/>
          <p:cNvGrpSpPr/>
          <p:nvPr/>
        </p:nvGrpSpPr>
        <p:grpSpPr>
          <a:xfrm>
            <a:off x="0" y="1"/>
            <a:ext cx="12189400" cy="6858100"/>
            <a:chOff x="0" y="0"/>
            <a:chExt cx="12189400" cy="6858100"/>
          </a:xfrm>
        </p:grpSpPr>
        <p:cxnSp>
          <p:nvCxnSpPr>
            <p:cNvPr id="117" name="Google Shape;117;p12"/>
            <p:cNvCxnSpPr/>
            <p:nvPr/>
          </p:nvCxnSpPr>
          <p:spPr>
            <a:xfrm>
              <a:off x="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18" name="Google Shape;118;p12"/>
            <p:cNvCxnSpPr/>
            <p:nvPr/>
          </p:nvCxnSpPr>
          <p:spPr>
            <a:xfrm>
              <a:off x="6096000" y="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19" name="Google Shape;119;p12"/>
            <p:cNvCxnSpPr/>
            <p:nvPr/>
          </p:nvCxnSpPr>
          <p:spPr>
            <a:xfrm>
              <a:off x="1068070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20" name="Google Shape;120;p12"/>
            <p:cNvCxnSpPr/>
            <p:nvPr/>
          </p:nvCxnSpPr>
          <p:spPr>
            <a:xfrm>
              <a:off x="6096000" y="534670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Light">
  <p:cSld name="Title - Light">
    <p:bg>
      <p:bgPr>
        <a:solidFill>
          <a:schemeClr val="lt1"/>
        </a:solidFill>
        <a:effectLst/>
      </p:bgPr>
    </p:bg>
    <p:spTree>
      <p:nvGrpSpPr>
        <p:cNvPr id="1" name="Shape 124"/>
        <p:cNvGrpSpPr/>
        <p:nvPr/>
      </p:nvGrpSpPr>
      <p:grpSpPr>
        <a:xfrm>
          <a:off x="0" y="0"/>
          <a:ext cx="0" cy="0"/>
          <a:chOff x="0" y="0"/>
          <a:chExt cx="0" cy="0"/>
        </a:xfrm>
      </p:grpSpPr>
      <p:pic>
        <p:nvPicPr>
          <p:cNvPr id="125" name="Google Shape;125;p14"/>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126" name="Google Shape;126;p14"/>
          <p:cNvSpPr/>
          <p:nvPr/>
        </p:nvSpPr>
        <p:spPr>
          <a:xfrm>
            <a:off x="0" y="2911046"/>
            <a:ext cx="2817257" cy="3946954"/>
          </a:xfrm>
          <a:custGeom>
            <a:avLst/>
            <a:gdLst/>
            <a:ahLst/>
            <a:cxnLst/>
            <a:rect l="l" t="t" r="r" b="b"/>
            <a:pathLst>
              <a:path w="2817257" h="3946954" extrusionOk="0">
                <a:moveTo>
                  <a:pt x="0" y="0"/>
                </a:moveTo>
                <a:lnTo>
                  <a:pt x="124981" y="72324"/>
                </a:lnTo>
                <a:cubicBezTo>
                  <a:pt x="643737" y="372513"/>
                  <a:pt x="1335412" y="772766"/>
                  <a:pt x="2257644" y="1306437"/>
                </a:cubicBezTo>
                <a:cubicBezTo>
                  <a:pt x="2524543" y="1459142"/>
                  <a:pt x="2702476" y="1704105"/>
                  <a:pt x="2778733" y="1977701"/>
                </a:cubicBezTo>
                <a:cubicBezTo>
                  <a:pt x="2800975" y="2063597"/>
                  <a:pt x="2813685" y="2152675"/>
                  <a:pt x="2816862" y="2241753"/>
                </a:cubicBezTo>
                <a:cubicBezTo>
                  <a:pt x="2820039" y="2362644"/>
                  <a:pt x="2804152" y="2486716"/>
                  <a:pt x="2766024" y="2604426"/>
                </a:cubicBezTo>
                <a:cubicBezTo>
                  <a:pt x="2686589" y="2865297"/>
                  <a:pt x="2511834" y="3097535"/>
                  <a:pt x="2257644" y="3243877"/>
                </a:cubicBezTo>
                <a:cubicBezTo>
                  <a:pt x="2257644" y="3243877"/>
                  <a:pt x="2257644" y="3243877"/>
                  <a:pt x="1047065" y="3946954"/>
                </a:cubicBezTo>
                <a:cubicBezTo>
                  <a:pt x="1047065" y="3946954"/>
                  <a:pt x="1047065" y="3946954"/>
                  <a:pt x="1511" y="3946954"/>
                </a:cubicBezTo>
                <a:lnTo>
                  <a:pt x="0" y="3946954"/>
                </a:lnTo>
                <a:close/>
              </a:path>
            </a:pathLst>
          </a:custGeom>
          <a:solidFill>
            <a:srgbClr val="00A7CD">
              <a:alpha val="1490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b="0" i="0" u="none" strike="noStrike" cap="none">
              <a:solidFill>
                <a:schemeClr val="dk1"/>
              </a:solidFill>
              <a:latin typeface="Arial"/>
              <a:ea typeface="Arial"/>
              <a:cs typeface="Arial"/>
              <a:sym typeface="Arial"/>
            </a:endParaRPr>
          </a:p>
        </p:txBody>
      </p:sp>
      <p:sp>
        <p:nvSpPr>
          <p:cNvPr id="127" name="Google Shape;127;p14"/>
          <p:cNvSpPr txBox="1">
            <a:spLocks noGrp="1"/>
          </p:cNvSpPr>
          <p:nvPr>
            <p:ph type="body" idx="1"/>
          </p:nvPr>
        </p:nvSpPr>
        <p:spPr>
          <a:xfrm>
            <a:off x="571183" y="1569720"/>
            <a:ext cx="7177500" cy="27735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70000"/>
              </a:lnSpc>
              <a:spcBef>
                <a:spcPts val="1100"/>
              </a:spcBef>
              <a:spcAft>
                <a:spcPts val="0"/>
              </a:spcAft>
              <a:buClr>
                <a:schemeClr val="dk1"/>
              </a:buClr>
              <a:buSzPts val="6000"/>
              <a:buFont typeface="Arial"/>
              <a:buNone/>
              <a:defRPr sz="6000" b="1"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28" name="Google Shape;128;p14"/>
          <p:cNvSpPr txBox="1">
            <a:spLocks noGrp="1"/>
          </p:cNvSpPr>
          <p:nvPr>
            <p:ph type="body" idx="2"/>
          </p:nvPr>
        </p:nvSpPr>
        <p:spPr>
          <a:xfrm>
            <a:off x="571183" y="4419918"/>
            <a:ext cx="7185900" cy="9675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rgbClr val="5B5B5B"/>
              </a:buClr>
              <a:buSzPts val="2100"/>
              <a:buFont typeface="Arial"/>
              <a:buNone/>
              <a:defRPr sz="2100" b="0" i="0" u="none" strike="noStrike" cap="none">
                <a:solidFill>
                  <a:srgbClr val="5B5B5B"/>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29" name="Google Shape;129;p14"/>
          <p:cNvSpPr txBox="1">
            <a:spLocks noGrp="1"/>
          </p:cNvSpPr>
          <p:nvPr>
            <p:ph type="body" idx="3"/>
          </p:nvPr>
        </p:nvSpPr>
        <p:spPr>
          <a:xfrm>
            <a:off x="571183" y="6050598"/>
            <a:ext cx="8595600" cy="30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rgbClr val="5B5B5B"/>
              </a:buClr>
              <a:buSzPts val="1500"/>
              <a:buFont typeface="Arial"/>
              <a:buNone/>
              <a:defRPr sz="1500" b="1" i="0" u="none" strike="noStrike" cap="none">
                <a:solidFill>
                  <a:srgbClr val="5B5B5B"/>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130" name="Google Shape;130;p14"/>
          <p:cNvGrpSpPr/>
          <p:nvPr/>
        </p:nvGrpSpPr>
        <p:grpSpPr>
          <a:xfrm>
            <a:off x="650875" y="666750"/>
            <a:ext cx="2604716" cy="613228"/>
            <a:chOff x="626" y="176"/>
            <a:chExt cx="5400" cy="1271"/>
          </a:xfrm>
        </p:grpSpPr>
        <p:sp>
          <p:nvSpPr>
            <p:cNvPr id="131" name="Google Shape;131;p14"/>
            <p:cNvSpPr/>
            <p:nvPr/>
          </p:nvSpPr>
          <p:spPr>
            <a:xfrm>
              <a:off x="2093" y="571"/>
              <a:ext cx="344" cy="485"/>
            </a:xfrm>
            <a:custGeom>
              <a:avLst/>
              <a:gdLst/>
              <a:ahLst/>
              <a:cxnLst/>
              <a:rect l="l" t="t" r="r" b="b"/>
              <a:pathLst>
                <a:path w="195" h="274" extrusionOk="0">
                  <a:moveTo>
                    <a:pt x="186" y="161"/>
                  </a:moveTo>
                  <a:cubicBezTo>
                    <a:pt x="178" y="147"/>
                    <a:pt x="165" y="138"/>
                    <a:pt x="150" y="131"/>
                  </a:cubicBezTo>
                  <a:cubicBezTo>
                    <a:pt x="135" y="123"/>
                    <a:pt x="118" y="118"/>
                    <a:pt x="101" y="113"/>
                  </a:cubicBezTo>
                  <a:cubicBezTo>
                    <a:pt x="85" y="107"/>
                    <a:pt x="69" y="103"/>
                    <a:pt x="58" y="97"/>
                  </a:cubicBezTo>
                  <a:cubicBezTo>
                    <a:pt x="52" y="94"/>
                    <a:pt x="47" y="91"/>
                    <a:pt x="45" y="87"/>
                  </a:cubicBezTo>
                  <a:cubicBezTo>
                    <a:pt x="42" y="83"/>
                    <a:pt x="40" y="80"/>
                    <a:pt x="40" y="75"/>
                  </a:cubicBezTo>
                  <a:cubicBezTo>
                    <a:pt x="40" y="68"/>
                    <a:pt x="42" y="62"/>
                    <a:pt x="45" y="57"/>
                  </a:cubicBezTo>
                  <a:cubicBezTo>
                    <a:pt x="51" y="50"/>
                    <a:pt x="59" y="44"/>
                    <a:pt x="68" y="41"/>
                  </a:cubicBezTo>
                  <a:cubicBezTo>
                    <a:pt x="78" y="37"/>
                    <a:pt x="88" y="35"/>
                    <a:pt x="95" y="35"/>
                  </a:cubicBezTo>
                  <a:cubicBezTo>
                    <a:pt x="116" y="35"/>
                    <a:pt x="129" y="42"/>
                    <a:pt x="140" y="49"/>
                  </a:cubicBezTo>
                  <a:cubicBezTo>
                    <a:pt x="145" y="53"/>
                    <a:pt x="149" y="57"/>
                    <a:pt x="153" y="60"/>
                  </a:cubicBezTo>
                  <a:cubicBezTo>
                    <a:pt x="155" y="62"/>
                    <a:pt x="157" y="63"/>
                    <a:pt x="159" y="64"/>
                  </a:cubicBezTo>
                  <a:cubicBezTo>
                    <a:pt x="162" y="65"/>
                    <a:pt x="164" y="66"/>
                    <a:pt x="167" y="66"/>
                  </a:cubicBezTo>
                  <a:cubicBezTo>
                    <a:pt x="169" y="66"/>
                    <a:pt x="170" y="66"/>
                    <a:pt x="172" y="65"/>
                  </a:cubicBezTo>
                  <a:cubicBezTo>
                    <a:pt x="174" y="64"/>
                    <a:pt x="175" y="63"/>
                    <a:pt x="176" y="62"/>
                  </a:cubicBezTo>
                  <a:cubicBezTo>
                    <a:pt x="178" y="61"/>
                    <a:pt x="179" y="59"/>
                    <a:pt x="180" y="58"/>
                  </a:cubicBezTo>
                  <a:cubicBezTo>
                    <a:pt x="181" y="56"/>
                    <a:pt x="181" y="54"/>
                    <a:pt x="181" y="52"/>
                  </a:cubicBezTo>
                  <a:cubicBezTo>
                    <a:pt x="181" y="49"/>
                    <a:pt x="180" y="46"/>
                    <a:pt x="178" y="43"/>
                  </a:cubicBezTo>
                  <a:cubicBezTo>
                    <a:pt x="175" y="38"/>
                    <a:pt x="171" y="33"/>
                    <a:pt x="166" y="28"/>
                  </a:cubicBezTo>
                  <a:cubicBezTo>
                    <a:pt x="157" y="21"/>
                    <a:pt x="147" y="14"/>
                    <a:pt x="135" y="8"/>
                  </a:cubicBezTo>
                  <a:cubicBezTo>
                    <a:pt x="123" y="3"/>
                    <a:pt x="111" y="0"/>
                    <a:pt x="99" y="0"/>
                  </a:cubicBezTo>
                  <a:cubicBezTo>
                    <a:pt x="71" y="0"/>
                    <a:pt x="48" y="6"/>
                    <a:pt x="31" y="17"/>
                  </a:cubicBezTo>
                  <a:cubicBezTo>
                    <a:pt x="22" y="23"/>
                    <a:pt x="15" y="30"/>
                    <a:pt x="9" y="39"/>
                  </a:cubicBezTo>
                  <a:cubicBezTo>
                    <a:pt x="4" y="48"/>
                    <a:pt x="0" y="60"/>
                    <a:pt x="0" y="74"/>
                  </a:cubicBezTo>
                  <a:cubicBezTo>
                    <a:pt x="0" y="75"/>
                    <a:pt x="0" y="76"/>
                    <a:pt x="0" y="76"/>
                  </a:cubicBezTo>
                  <a:cubicBezTo>
                    <a:pt x="0" y="91"/>
                    <a:pt x="5" y="102"/>
                    <a:pt x="12" y="112"/>
                  </a:cubicBezTo>
                  <a:cubicBezTo>
                    <a:pt x="23" y="125"/>
                    <a:pt x="39" y="134"/>
                    <a:pt x="55" y="140"/>
                  </a:cubicBezTo>
                  <a:cubicBezTo>
                    <a:pt x="71" y="146"/>
                    <a:pt x="87" y="149"/>
                    <a:pt x="97" y="152"/>
                  </a:cubicBezTo>
                  <a:cubicBezTo>
                    <a:pt x="111" y="157"/>
                    <a:pt x="126" y="162"/>
                    <a:pt x="137" y="169"/>
                  </a:cubicBezTo>
                  <a:cubicBezTo>
                    <a:pt x="142" y="172"/>
                    <a:pt x="147" y="176"/>
                    <a:pt x="150" y="180"/>
                  </a:cubicBezTo>
                  <a:cubicBezTo>
                    <a:pt x="153" y="184"/>
                    <a:pt x="154" y="189"/>
                    <a:pt x="155" y="194"/>
                  </a:cubicBezTo>
                  <a:cubicBezTo>
                    <a:pt x="155" y="195"/>
                    <a:pt x="155" y="195"/>
                    <a:pt x="155" y="195"/>
                  </a:cubicBezTo>
                  <a:cubicBezTo>
                    <a:pt x="154" y="203"/>
                    <a:pt x="152" y="209"/>
                    <a:pt x="148" y="214"/>
                  </a:cubicBezTo>
                  <a:cubicBezTo>
                    <a:pt x="142" y="222"/>
                    <a:pt x="133" y="228"/>
                    <a:pt x="123" y="232"/>
                  </a:cubicBezTo>
                  <a:cubicBezTo>
                    <a:pt x="112" y="235"/>
                    <a:pt x="102" y="237"/>
                    <a:pt x="95" y="237"/>
                  </a:cubicBezTo>
                  <a:cubicBezTo>
                    <a:pt x="71" y="237"/>
                    <a:pt x="54" y="231"/>
                    <a:pt x="43" y="225"/>
                  </a:cubicBezTo>
                  <a:cubicBezTo>
                    <a:pt x="37" y="222"/>
                    <a:pt x="32" y="219"/>
                    <a:pt x="28" y="217"/>
                  </a:cubicBezTo>
                  <a:cubicBezTo>
                    <a:pt x="26" y="216"/>
                    <a:pt x="24" y="214"/>
                    <a:pt x="22" y="214"/>
                  </a:cubicBezTo>
                  <a:cubicBezTo>
                    <a:pt x="19" y="213"/>
                    <a:pt x="17" y="212"/>
                    <a:pt x="15" y="212"/>
                  </a:cubicBezTo>
                  <a:cubicBezTo>
                    <a:pt x="13" y="212"/>
                    <a:pt x="12" y="212"/>
                    <a:pt x="10" y="213"/>
                  </a:cubicBezTo>
                  <a:cubicBezTo>
                    <a:pt x="9" y="214"/>
                    <a:pt x="7" y="215"/>
                    <a:pt x="6" y="216"/>
                  </a:cubicBezTo>
                  <a:cubicBezTo>
                    <a:pt x="4" y="217"/>
                    <a:pt x="3" y="219"/>
                    <a:pt x="2" y="221"/>
                  </a:cubicBezTo>
                  <a:cubicBezTo>
                    <a:pt x="1" y="223"/>
                    <a:pt x="0" y="225"/>
                    <a:pt x="0" y="227"/>
                  </a:cubicBezTo>
                  <a:cubicBezTo>
                    <a:pt x="0" y="231"/>
                    <a:pt x="2" y="234"/>
                    <a:pt x="4" y="237"/>
                  </a:cubicBezTo>
                  <a:cubicBezTo>
                    <a:pt x="7" y="242"/>
                    <a:pt x="11" y="246"/>
                    <a:pt x="17" y="250"/>
                  </a:cubicBezTo>
                  <a:cubicBezTo>
                    <a:pt x="23" y="254"/>
                    <a:pt x="30" y="257"/>
                    <a:pt x="38" y="261"/>
                  </a:cubicBezTo>
                  <a:cubicBezTo>
                    <a:pt x="55" y="269"/>
                    <a:pt x="78" y="274"/>
                    <a:pt x="95" y="274"/>
                  </a:cubicBezTo>
                  <a:cubicBezTo>
                    <a:pt x="95" y="274"/>
                    <a:pt x="95" y="274"/>
                    <a:pt x="95" y="274"/>
                  </a:cubicBezTo>
                  <a:cubicBezTo>
                    <a:pt x="121" y="274"/>
                    <a:pt x="144" y="268"/>
                    <a:pt x="164" y="254"/>
                  </a:cubicBezTo>
                  <a:cubicBezTo>
                    <a:pt x="164" y="254"/>
                    <a:pt x="164" y="254"/>
                    <a:pt x="164" y="254"/>
                  </a:cubicBezTo>
                  <a:cubicBezTo>
                    <a:pt x="164" y="254"/>
                    <a:pt x="164" y="254"/>
                    <a:pt x="164" y="254"/>
                  </a:cubicBezTo>
                  <a:cubicBezTo>
                    <a:pt x="183" y="239"/>
                    <a:pt x="195" y="218"/>
                    <a:pt x="195" y="194"/>
                  </a:cubicBezTo>
                  <a:cubicBezTo>
                    <a:pt x="195" y="181"/>
                    <a:pt x="191" y="170"/>
                    <a:pt x="186" y="161"/>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2" name="Google Shape;132;p14"/>
            <p:cNvSpPr/>
            <p:nvPr/>
          </p:nvSpPr>
          <p:spPr>
            <a:xfrm>
              <a:off x="2509" y="573"/>
              <a:ext cx="397" cy="483"/>
            </a:xfrm>
            <a:custGeom>
              <a:avLst/>
              <a:gdLst/>
              <a:ahLst/>
              <a:cxnLst/>
              <a:rect l="l" t="t" r="r" b="b"/>
              <a:pathLst>
                <a:path w="225" h="273" extrusionOk="0">
                  <a:moveTo>
                    <a:pt x="113" y="0"/>
                  </a:moveTo>
                  <a:cubicBezTo>
                    <a:pt x="84" y="0"/>
                    <a:pt x="57" y="11"/>
                    <a:pt x="37" y="29"/>
                  </a:cubicBezTo>
                  <a:cubicBezTo>
                    <a:pt x="37" y="18"/>
                    <a:pt x="37" y="18"/>
                    <a:pt x="37" y="18"/>
                  </a:cubicBezTo>
                  <a:cubicBezTo>
                    <a:pt x="37" y="13"/>
                    <a:pt x="35" y="9"/>
                    <a:pt x="32" y="5"/>
                  </a:cubicBezTo>
                  <a:cubicBezTo>
                    <a:pt x="29" y="2"/>
                    <a:pt x="24" y="0"/>
                    <a:pt x="19" y="0"/>
                  </a:cubicBezTo>
                  <a:cubicBezTo>
                    <a:pt x="13" y="0"/>
                    <a:pt x="9" y="2"/>
                    <a:pt x="5" y="5"/>
                  </a:cubicBezTo>
                  <a:cubicBezTo>
                    <a:pt x="2" y="9"/>
                    <a:pt x="0" y="13"/>
                    <a:pt x="0" y="18"/>
                  </a:cubicBezTo>
                  <a:cubicBezTo>
                    <a:pt x="0" y="260"/>
                    <a:pt x="0" y="260"/>
                    <a:pt x="0" y="260"/>
                  </a:cubicBezTo>
                  <a:cubicBezTo>
                    <a:pt x="1" y="261"/>
                    <a:pt x="1" y="261"/>
                    <a:pt x="1" y="261"/>
                  </a:cubicBezTo>
                  <a:cubicBezTo>
                    <a:pt x="1" y="261"/>
                    <a:pt x="1" y="261"/>
                    <a:pt x="1" y="261"/>
                  </a:cubicBezTo>
                  <a:cubicBezTo>
                    <a:pt x="1" y="262"/>
                    <a:pt x="2" y="263"/>
                    <a:pt x="2" y="264"/>
                  </a:cubicBezTo>
                  <a:cubicBezTo>
                    <a:pt x="5" y="268"/>
                    <a:pt x="9" y="272"/>
                    <a:pt x="14" y="273"/>
                  </a:cubicBezTo>
                  <a:cubicBezTo>
                    <a:pt x="15" y="273"/>
                    <a:pt x="15" y="273"/>
                    <a:pt x="15" y="273"/>
                  </a:cubicBezTo>
                  <a:cubicBezTo>
                    <a:pt x="19" y="273"/>
                    <a:pt x="19" y="273"/>
                    <a:pt x="19" y="273"/>
                  </a:cubicBezTo>
                  <a:cubicBezTo>
                    <a:pt x="21" y="273"/>
                    <a:pt x="24" y="273"/>
                    <a:pt x="27" y="272"/>
                  </a:cubicBezTo>
                  <a:cubicBezTo>
                    <a:pt x="29" y="271"/>
                    <a:pt x="31" y="269"/>
                    <a:pt x="32" y="267"/>
                  </a:cubicBezTo>
                  <a:cubicBezTo>
                    <a:pt x="33" y="267"/>
                    <a:pt x="33" y="267"/>
                    <a:pt x="33" y="267"/>
                  </a:cubicBezTo>
                  <a:cubicBezTo>
                    <a:pt x="33" y="267"/>
                    <a:pt x="33" y="266"/>
                    <a:pt x="33" y="266"/>
                  </a:cubicBezTo>
                  <a:cubicBezTo>
                    <a:pt x="33" y="266"/>
                    <a:pt x="33" y="266"/>
                    <a:pt x="33" y="266"/>
                  </a:cubicBezTo>
                  <a:cubicBezTo>
                    <a:pt x="34" y="265"/>
                    <a:pt x="35" y="263"/>
                    <a:pt x="36" y="262"/>
                  </a:cubicBezTo>
                  <a:cubicBezTo>
                    <a:pt x="36" y="261"/>
                    <a:pt x="36" y="259"/>
                    <a:pt x="37" y="258"/>
                  </a:cubicBezTo>
                  <a:cubicBezTo>
                    <a:pt x="37" y="258"/>
                    <a:pt x="37" y="258"/>
                    <a:pt x="37" y="258"/>
                  </a:cubicBezTo>
                  <a:cubicBezTo>
                    <a:pt x="37" y="112"/>
                    <a:pt x="37" y="112"/>
                    <a:pt x="37" y="112"/>
                  </a:cubicBezTo>
                  <a:cubicBezTo>
                    <a:pt x="37" y="91"/>
                    <a:pt x="46" y="73"/>
                    <a:pt x="60" y="59"/>
                  </a:cubicBezTo>
                  <a:cubicBezTo>
                    <a:pt x="73" y="45"/>
                    <a:pt x="92" y="37"/>
                    <a:pt x="113" y="37"/>
                  </a:cubicBezTo>
                  <a:cubicBezTo>
                    <a:pt x="134" y="37"/>
                    <a:pt x="152" y="45"/>
                    <a:pt x="166" y="59"/>
                  </a:cubicBezTo>
                  <a:cubicBezTo>
                    <a:pt x="180" y="73"/>
                    <a:pt x="188" y="91"/>
                    <a:pt x="188" y="112"/>
                  </a:cubicBezTo>
                  <a:cubicBezTo>
                    <a:pt x="188" y="255"/>
                    <a:pt x="188" y="255"/>
                    <a:pt x="188" y="255"/>
                  </a:cubicBezTo>
                  <a:cubicBezTo>
                    <a:pt x="188" y="260"/>
                    <a:pt x="190" y="265"/>
                    <a:pt x="194" y="268"/>
                  </a:cubicBezTo>
                  <a:cubicBezTo>
                    <a:pt x="197" y="271"/>
                    <a:pt x="202" y="273"/>
                    <a:pt x="207" y="273"/>
                  </a:cubicBezTo>
                  <a:cubicBezTo>
                    <a:pt x="212" y="273"/>
                    <a:pt x="216" y="271"/>
                    <a:pt x="220" y="268"/>
                  </a:cubicBezTo>
                  <a:cubicBezTo>
                    <a:pt x="223" y="265"/>
                    <a:pt x="225" y="260"/>
                    <a:pt x="225" y="255"/>
                  </a:cubicBezTo>
                  <a:cubicBezTo>
                    <a:pt x="225" y="112"/>
                    <a:pt x="225" y="112"/>
                    <a:pt x="225" y="112"/>
                  </a:cubicBezTo>
                  <a:cubicBezTo>
                    <a:pt x="225" y="50"/>
                    <a:pt x="175" y="0"/>
                    <a:pt x="113" y="0"/>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3" name="Google Shape;133;p14"/>
            <p:cNvSpPr/>
            <p:nvPr/>
          </p:nvSpPr>
          <p:spPr>
            <a:xfrm>
              <a:off x="5557" y="571"/>
              <a:ext cx="469" cy="485"/>
            </a:xfrm>
            <a:custGeom>
              <a:avLst/>
              <a:gdLst/>
              <a:ahLst/>
              <a:cxnLst/>
              <a:rect l="l" t="t" r="r" b="b"/>
              <a:pathLst>
                <a:path w="266" h="274" extrusionOk="0">
                  <a:moveTo>
                    <a:pt x="266" y="128"/>
                  </a:moveTo>
                  <a:cubicBezTo>
                    <a:pt x="263" y="92"/>
                    <a:pt x="248" y="60"/>
                    <a:pt x="224" y="37"/>
                  </a:cubicBezTo>
                  <a:cubicBezTo>
                    <a:pt x="201" y="14"/>
                    <a:pt x="169" y="0"/>
                    <a:pt x="134" y="0"/>
                  </a:cubicBezTo>
                  <a:cubicBezTo>
                    <a:pt x="96" y="0"/>
                    <a:pt x="63" y="15"/>
                    <a:pt x="39" y="40"/>
                  </a:cubicBezTo>
                  <a:cubicBezTo>
                    <a:pt x="15" y="65"/>
                    <a:pt x="0" y="100"/>
                    <a:pt x="0" y="138"/>
                  </a:cubicBezTo>
                  <a:cubicBezTo>
                    <a:pt x="0" y="175"/>
                    <a:pt x="15" y="209"/>
                    <a:pt x="39" y="234"/>
                  </a:cubicBezTo>
                  <a:cubicBezTo>
                    <a:pt x="63" y="259"/>
                    <a:pt x="96" y="274"/>
                    <a:pt x="133" y="274"/>
                  </a:cubicBezTo>
                  <a:cubicBezTo>
                    <a:pt x="145" y="274"/>
                    <a:pt x="145" y="274"/>
                    <a:pt x="145" y="274"/>
                  </a:cubicBezTo>
                  <a:cubicBezTo>
                    <a:pt x="169" y="274"/>
                    <a:pt x="191" y="267"/>
                    <a:pt x="210" y="254"/>
                  </a:cubicBezTo>
                  <a:cubicBezTo>
                    <a:pt x="229" y="242"/>
                    <a:pt x="245" y="225"/>
                    <a:pt x="256" y="206"/>
                  </a:cubicBezTo>
                  <a:cubicBezTo>
                    <a:pt x="256" y="206"/>
                    <a:pt x="256" y="206"/>
                    <a:pt x="256" y="206"/>
                  </a:cubicBezTo>
                  <a:cubicBezTo>
                    <a:pt x="256" y="206"/>
                    <a:pt x="256" y="206"/>
                    <a:pt x="256" y="206"/>
                  </a:cubicBezTo>
                  <a:cubicBezTo>
                    <a:pt x="258" y="203"/>
                    <a:pt x="259" y="200"/>
                    <a:pt x="259" y="197"/>
                  </a:cubicBezTo>
                  <a:cubicBezTo>
                    <a:pt x="259" y="190"/>
                    <a:pt x="256" y="184"/>
                    <a:pt x="250" y="180"/>
                  </a:cubicBezTo>
                  <a:cubicBezTo>
                    <a:pt x="250" y="180"/>
                    <a:pt x="250" y="180"/>
                    <a:pt x="250" y="180"/>
                  </a:cubicBezTo>
                  <a:cubicBezTo>
                    <a:pt x="250" y="180"/>
                    <a:pt x="250" y="180"/>
                    <a:pt x="250" y="180"/>
                  </a:cubicBezTo>
                  <a:cubicBezTo>
                    <a:pt x="247" y="178"/>
                    <a:pt x="244" y="178"/>
                    <a:pt x="241" y="178"/>
                  </a:cubicBezTo>
                  <a:cubicBezTo>
                    <a:pt x="238" y="178"/>
                    <a:pt x="235" y="178"/>
                    <a:pt x="232" y="180"/>
                  </a:cubicBezTo>
                  <a:cubicBezTo>
                    <a:pt x="229" y="181"/>
                    <a:pt x="227" y="183"/>
                    <a:pt x="225" y="186"/>
                  </a:cubicBezTo>
                  <a:cubicBezTo>
                    <a:pt x="216" y="200"/>
                    <a:pt x="205" y="213"/>
                    <a:pt x="191" y="222"/>
                  </a:cubicBezTo>
                  <a:cubicBezTo>
                    <a:pt x="177" y="232"/>
                    <a:pt x="161" y="237"/>
                    <a:pt x="145" y="237"/>
                  </a:cubicBezTo>
                  <a:cubicBezTo>
                    <a:pt x="133" y="237"/>
                    <a:pt x="133" y="237"/>
                    <a:pt x="133" y="237"/>
                  </a:cubicBezTo>
                  <a:cubicBezTo>
                    <a:pt x="84" y="237"/>
                    <a:pt x="43" y="199"/>
                    <a:pt x="38" y="148"/>
                  </a:cubicBezTo>
                  <a:cubicBezTo>
                    <a:pt x="247" y="148"/>
                    <a:pt x="247" y="148"/>
                    <a:pt x="247" y="148"/>
                  </a:cubicBezTo>
                  <a:cubicBezTo>
                    <a:pt x="252" y="148"/>
                    <a:pt x="257" y="146"/>
                    <a:pt x="260" y="143"/>
                  </a:cubicBezTo>
                  <a:cubicBezTo>
                    <a:pt x="264" y="140"/>
                    <a:pt x="266" y="135"/>
                    <a:pt x="266" y="130"/>
                  </a:cubicBezTo>
                  <a:cubicBezTo>
                    <a:pt x="266" y="128"/>
                    <a:pt x="266" y="128"/>
                    <a:pt x="266" y="128"/>
                  </a:cubicBezTo>
                  <a:cubicBezTo>
                    <a:pt x="266" y="128"/>
                    <a:pt x="266" y="128"/>
                    <a:pt x="266" y="128"/>
                  </a:cubicBezTo>
                  <a:moveTo>
                    <a:pt x="40" y="111"/>
                  </a:moveTo>
                  <a:cubicBezTo>
                    <a:pt x="52" y="67"/>
                    <a:pt x="89" y="37"/>
                    <a:pt x="134" y="37"/>
                  </a:cubicBezTo>
                  <a:cubicBezTo>
                    <a:pt x="177" y="37"/>
                    <a:pt x="214" y="68"/>
                    <a:pt x="225" y="111"/>
                  </a:cubicBezTo>
                  <a:lnTo>
                    <a:pt x="40" y="111"/>
                  </a:ln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4" name="Google Shape;134;p14"/>
            <p:cNvSpPr/>
            <p:nvPr/>
          </p:nvSpPr>
          <p:spPr>
            <a:xfrm>
              <a:off x="5158" y="371"/>
              <a:ext cx="379" cy="685"/>
            </a:xfrm>
            <a:custGeom>
              <a:avLst/>
              <a:gdLst/>
              <a:ahLst/>
              <a:cxnLst/>
              <a:rect l="l" t="t" r="r" b="b"/>
              <a:pathLst>
                <a:path w="215" h="387" extrusionOk="0">
                  <a:moveTo>
                    <a:pt x="211" y="357"/>
                  </a:moveTo>
                  <a:cubicBezTo>
                    <a:pt x="112" y="237"/>
                    <a:pt x="112" y="237"/>
                    <a:pt x="112" y="237"/>
                  </a:cubicBezTo>
                  <a:cubicBezTo>
                    <a:pt x="210" y="142"/>
                    <a:pt x="210" y="142"/>
                    <a:pt x="210" y="142"/>
                  </a:cubicBezTo>
                  <a:cubicBezTo>
                    <a:pt x="210" y="142"/>
                    <a:pt x="210" y="142"/>
                    <a:pt x="210" y="142"/>
                  </a:cubicBezTo>
                  <a:cubicBezTo>
                    <a:pt x="213" y="139"/>
                    <a:pt x="215" y="134"/>
                    <a:pt x="215" y="129"/>
                  </a:cubicBezTo>
                  <a:cubicBezTo>
                    <a:pt x="215" y="124"/>
                    <a:pt x="213" y="119"/>
                    <a:pt x="210" y="116"/>
                  </a:cubicBezTo>
                  <a:cubicBezTo>
                    <a:pt x="210" y="116"/>
                    <a:pt x="210" y="116"/>
                    <a:pt x="210" y="116"/>
                  </a:cubicBezTo>
                  <a:cubicBezTo>
                    <a:pt x="210" y="116"/>
                    <a:pt x="210" y="116"/>
                    <a:pt x="210" y="116"/>
                  </a:cubicBezTo>
                  <a:cubicBezTo>
                    <a:pt x="209" y="116"/>
                    <a:pt x="209" y="116"/>
                    <a:pt x="209" y="116"/>
                  </a:cubicBezTo>
                  <a:cubicBezTo>
                    <a:pt x="209" y="116"/>
                    <a:pt x="209" y="116"/>
                    <a:pt x="209" y="116"/>
                  </a:cubicBezTo>
                  <a:cubicBezTo>
                    <a:pt x="206" y="112"/>
                    <a:pt x="201" y="110"/>
                    <a:pt x="196" y="110"/>
                  </a:cubicBezTo>
                  <a:cubicBezTo>
                    <a:pt x="192" y="110"/>
                    <a:pt x="187" y="112"/>
                    <a:pt x="183" y="116"/>
                  </a:cubicBezTo>
                  <a:cubicBezTo>
                    <a:pt x="37" y="258"/>
                    <a:pt x="37" y="258"/>
                    <a:pt x="37" y="258"/>
                  </a:cubicBezTo>
                  <a:cubicBezTo>
                    <a:pt x="37" y="19"/>
                    <a:pt x="37" y="19"/>
                    <a:pt x="37" y="19"/>
                  </a:cubicBezTo>
                  <a:cubicBezTo>
                    <a:pt x="37" y="9"/>
                    <a:pt x="29" y="0"/>
                    <a:pt x="18" y="0"/>
                  </a:cubicBezTo>
                  <a:cubicBezTo>
                    <a:pt x="13" y="0"/>
                    <a:pt x="8" y="2"/>
                    <a:pt x="5" y="6"/>
                  </a:cubicBezTo>
                  <a:cubicBezTo>
                    <a:pt x="2" y="9"/>
                    <a:pt x="0" y="14"/>
                    <a:pt x="0" y="19"/>
                  </a:cubicBezTo>
                  <a:cubicBezTo>
                    <a:pt x="0" y="369"/>
                    <a:pt x="0" y="369"/>
                    <a:pt x="0" y="369"/>
                  </a:cubicBezTo>
                  <a:cubicBezTo>
                    <a:pt x="0" y="374"/>
                    <a:pt x="2" y="379"/>
                    <a:pt x="5" y="382"/>
                  </a:cubicBezTo>
                  <a:cubicBezTo>
                    <a:pt x="8" y="385"/>
                    <a:pt x="13" y="387"/>
                    <a:pt x="18" y="387"/>
                  </a:cubicBezTo>
                  <a:cubicBezTo>
                    <a:pt x="29" y="387"/>
                    <a:pt x="37" y="379"/>
                    <a:pt x="37" y="369"/>
                  </a:cubicBezTo>
                  <a:cubicBezTo>
                    <a:pt x="37" y="311"/>
                    <a:pt x="37" y="311"/>
                    <a:pt x="37" y="311"/>
                  </a:cubicBezTo>
                  <a:cubicBezTo>
                    <a:pt x="85" y="264"/>
                    <a:pt x="85" y="264"/>
                    <a:pt x="85" y="264"/>
                  </a:cubicBezTo>
                  <a:cubicBezTo>
                    <a:pt x="182" y="380"/>
                    <a:pt x="182" y="380"/>
                    <a:pt x="182" y="380"/>
                  </a:cubicBezTo>
                  <a:cubicBezTo>
                    <a:pt x="184" y="383"/>
                    <a:pt x="186" y="385"/>
                    <a:pt x="188" y="386"/>
                  </a:cubicBezTo>
                  <a:cubicBezTo>
                    <a:pt x="191" y="387"/>
                    <a:pt x="194" y="387"/>
                    <a:pt x="196" y="387"/>
                  </a:cubicBezTo>
                  <a:cubicBezTo>
                    <a:pt x="200" y="387"/>
                    <a:pt x="204" y="387"/>
                    <a:pt x="209" y="383"/>
                  </a:cubicBezTo>
                  <a:cubicBezTo>
                    <a:pt x="209" y="383"/>
                    <a:pt x="209" y="383"/>
                    <a:pt x="209" y="383"/>
                  </a:cubicBezTo>
                  <a:cubicBezTo>
                    <a:pt x="209" y="383"/>
                    <a:pt x="209" y="383"/>
                    <a:pt x="209" y="383"/>
                  </a:cubicBezTo>
                  <a:cubicBezTo>
                    <a:pt x="213" y="379"/>
                    <a:pt x="215" y="374"/>
                    <a:pt x="215" y="369"/>
                  </a:cubicBezTo>
                  <a:cubicBezTo>
                    <a:pt x="215" y="365"/>
                    <a:pt x="214" y="360"/>
                    <a:pt x="211" y="357"/>
                  </a:cubicBezTo>
                  <a:cubicBezTo>
                    <a:pt x="211" y="357"/>
                    <a:pt x="211" y="357"/>
                    <a:pt x="211" y="357"/>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5" name="Google Shape;135;p14"/>
            <p:cNvSpPr/>
            <p:nvPr/>
          </p:nvSpPr>
          <p:spPr>
            <a:xfrm>
              <a:off x="4613" y="571"/>
              <a:ext cx="460" cy="485"/>
            </a:xfrm>
            <a:custGeom>
              <a:avLst/>
              <a:gdLst/>
              <a:ahLst/>
              <a:cxnLst/>
              <a:rect l="l" t="t" r="r" b="b"/>
              <a:pathLst>
                <a:path w="261" h="274" extrusionOk="0">
                  <a:moveTo>
                    <a:pt x="255" y="5"/>
                  </a:moveTo>
                  <a:cubicBezTo>
                    <a:pt x="252" y="2"/>
                    <a:pt x="247" y="0"/>
                    <a:pt x="242" y="0"/>
                  </a:cubicBezTo>
                  <a:cubicBezTo>
                    <a:pt x="237" y="0"/>
                    <a:pt x="232" y="2"/>
                    <a:pt x="229" y="5"/>
                  </a:cubicBezTo>
                  <a:cubicBezTo>
                    <a:pt x="226" y="9"/>
                    <a:pt x="223" y="13"/>
                    <a:pt x="223" y="19"/>
                  </a:cubicBezTo>
                  <a:cubicBezTo>
                    <a:pt x="223" y="41"/>
                    <a:pt x="223" y="41"/>
                    <a:pt x="223" y="41"/>
                  </a:cubicBezTo>
                  <a:cubicBezTo>
                    <a:pt x="200" y="16"/>
                    <a:pt x="167" y="0"/>
                    <a:pt x="130" y="0"/>
                  </a:cubicBezTo>
                  <a:cubicBezTo>
                    <a:pt x="94" y="0"/>
                    <a:pt x="61" y="16"/>
                    <a:pt x="38" y="41"/>
                  </a:cubicBezTo>
                  <a:cubicBezTo>
                    <a:pt x="15" y="65"/>
                    <a:pt x="0" y="100"/>
                    <a:pt x="0" y="137"/>
                  </a:cubicBezTo>
                  <a:cubicBezTo>
                    <a:pt x="0" y="175"/>
                    <a:pt x="15" y="209"/>
                    <a:pt x="38" y="234"/>
                  </a:cubicBezTo>
                  <a:cubicBezTo>
                    <a:pt x="61" y="259"/>
                    <a:pt x="94" y="274"/>
                    <a:pt x="130" y="274"/>
                  </a:cubicBezTo>
                  <a:cubicBezTo>
                    <a:pt x="167" y="274"/>
                    <a:pt x="200" y="258"/>
                    <a:pt x="223" y="233"/>
                  </a:cubicBezTo>
                  <a:cubicBezTo>
                    <a:pt x="223" y="256"/>
                    <a:pt x="223" y="256"/>
                    <a:pt x="223" y="256"/>
                  </a:cubicBezTo>
                  <a:cubicBezTo>
                    <a:pt x="223" y="261"/>
                    <a:pt x="226" y="266"/>
                    <a:pt x="229" y="269"/>
                  </a:cubicBezTo>
                  <a:cubicBezTo>
                    <a:pt x="232" y="272"/>
                    <a:pt x="237" y="274"/>
                    <a:pt x="242" y="274"/>
                  </a:cubicBezTo>
                  <a:cubicBezTo>
                    <a:pt x="247" y="274"/>
                    <a:pt x="252" y="272"/>
                    <a:pt x="255" y="269"/>
                  </a:cubicBezTo>
                  <a:cubicBezTo>
                    <a:pt x="259" y="266"/>
                    <a:pt x="261" y="261"/>
                    <a:pt x="261" y="256"/>
                  </a:cubicBezTo>
                  <a:cubicBezTo>
                    <a:pt x="261" y="19"/>
                    <a:pt x="261" y="19"/>
                    <a:pt x="261" y="19"/>
                  </a:cubicBezTo>
                  <a:cubicBezTo>
                    <a:pt x="261" y="13"/>
                    <a:pt x="259" y="9"/>
                    <a:pt x="255" y="5"/>
                  </a:cubicBezTo>
                  <a:moveTo>
                    <a:pt x="196" y="208"/>
                  </a:moveTo>
                  <a:cubicBezTo>
                    <a:pt x="179" y="226"/>
                    <a:pt x="156" y="237"/>
                    <a:pt x="130" y="237"/>
                  </a:cubicBezTo>
                  <a:cubicBezTo>
                    <a:pt x="105" y="237"/>
                    <a:pt x="82" y="226"/>
                    <a:pt x="65" y="208"/>
                  </a:cubicBezTo>
                  <a:cubicBezTo>
                    <a:pt x="48" y="190"/>
                    <a:pt x="37" y="165"/>
                    <a:pt x="37" y="137"/>
                  </a:cubicBezTo>
                  <a:cubicBezTo>
                    <a:pt x="37" y="109"/>
                    <a:pt x="48" y="84"/>
                    <a:pt x="65" y="66"/>
                  </a:cubicBezTo>
                  <a:cubicBezTo>
                    <a:pt x="82" y="48"/>
                    <a:pt x="105" y="37"/>
                    <a:pt x="130" y="37"/>
                  </a:cubicBezTo>
                  <a:cubicBezTo>
                    <a:pt x="156" y="37"/>
                    <a:pt x="179" y="48"/>
                    <a:pt x="196" y="66"/>
                  </a:cubicBezTo>
                  <a:cubicBezTo>
                    <a:pt x="213" y="84"/>
                    <a:pt x="223" y="109"/>
                    <a:pt x="223" y="137"/>
                  </a:cubicBezTo>
                  <a:cubicBezTo>
                    <a:pt x="223" y="165"/>
                    <a:pt x="213" y="190"/>
                    <a:pt x="196" y="208"/>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6" name="Google Shape;136;p14"/>
            <p:cNvSpPr/>
            <p:nvPr/>
          </p:nvSpPr>
          <p:spPr>
            <a:xfrm>
              <a:off x="4477" y="371"/>
              <a:ext cx="67" cy="685"/>
            </a:xfrm>
            <a:custGeom>
              <a:avLst/>
              <a:gdLst/>
              <a:ahLst/>
              <a:cxnLst/>
              <a:rect l="l" t="t" r="r" b="b"/>
              <a:pathLst>
                <a:path w="38" h="387" extrusionOk="0">
                  <a:moveTo>
                    <a:pt x="19" y="0"/>
                  </a:moveTo>
                  <a:cubicBezTo>
                    <a:pt x="14" y="0"/>
                    <a:pt x="9" y="2"/>
                    <a:pt x="6" y="6"/>
                  </a:cubicBezTo>
                  <a:cubicBezTo>
                    <a:pt x="3" y="9"/>
                    <a:pt x="0" y="14"/>
                    <a:pt x="0" y="19"/>
                  </a:cubicBezTo>
                  <a:cubicBezTo>
                    <a:pt x="0" y="369"/>
                    <a:pt x="0" y="369"/>
                    <a:pt x="0" y="369"/>
                  </a:cubicBezTo>
                  <a:cubicBezTo>
                    <a:pt x="0" y="374"/>
                    <a:pt x="3" y="379"/>
                    <a:pt x="6" y="382"/>
                  </a:cubicBezTo>
                  <a:cubicBezTo>
                    <a:pt x="9" y="385"/>
                    <a:pt x="14" y="387"/>
                    <a:pt x="19" y="387"/>
                  </a:cubicBezTo>
                  <a:cubicBezTo>
                    <a:pt x="30" y="387"/>
                    <a:pt x="38" y="379"/>
                    <a:pt x="38" y="369"/>
                  </a:cubicBezTo>
                  <a:cubicBezTo>
                    <a:pt x="38" y="19"/>
                    <a:pt x="38" y="19"/>
                    <a:pt x="38" y="19"/>
                  </a:cubicBezTo>
                  <a:cubicBezTo>
                    <a:pt x="38" y="9"/>
                    <a:pt x="30" y="0"/>
                    <a:pt x="19" y="0"/>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7" name="Google Shape;137;p14"/>
            <p:cNvSpPr/>
            <p:nvPr/>
          </p:nvSpPr>
          <p:spPr>
            <a:xfrm>
              <a:off x="4145" y="372"/>
              <a:ext cx="263" cy="686"/>
            </a:xfrm>
            <a:custGeom>
              <a:avLst/>
              <a:gdLst/>
              <a:ahLst/>
              <a:cxnLst/>
              <a:rect l="l" t="t" r="r" b="b"/>
              <a:pathLst>
                <a:path w="149" h="387" extrusionOk="0">
                  <a:moveTo>
                    <a:pt x="88" y="59"/>
                  </a:moveTo>
                  <a:cubicBezTo>
                    <a:pt x="90" y="53"/>
                    <a:pt x="92" y="49"/>
                    <a:pt x="94" y="46"/>
                  </a:cubicBezTo>
                  <a:cubicBezTo>
                    <a:pt x="96" y="44"/>
                    <a:pt x="99" y="42"/>
                    <a:pt x="103" y="40"/>
                  </a:cubicBezTo>
                  <a:cubicBezTo>
                    <a:pt x="107" y="39"/>
                    <a:pt x="114" y="38"/>
                    <a:pt x="122" y="38"/>
                  </a:cubicBezTo>
                  <a:cubicBezTo>
                    <a:pt x="123" y="38"/>
                    <a:pt x="123" y="38"/>
                    <a:pt x="123" y="38"/>
                  </a:cubicBezTo>
                  <a:cubicBezTo>
                    <a:pt x="123" y="38"/>
                    <a:pt x="124" y="38"/>
                    <a:pt x="124" y="38"/>
                  </a:cubicBezTo>
                  <a:cubicBezTo>
                    <a:pt x="125" y="38"/>
                    <a:pt x="125" y="38"/>
                    <a:pt x="126" y="38"/>
                  </a:cubicBezTo>
                  <a:cubicBezTo>
                    <a:pt x="128" y="38"/>
                    <a:pt x="128" y="38"/>
                    <a:pt x="128" y="38"/>
                  </a:cubicBezTo>
                  <a:cubicBezTo>
                    <a:pt x="130" y="38"/>
                    <a:pt x="130" y="38"/>
                    <a:pt x="130" y="38"/>
                  </a:cubicBezTo>
                  <a:cubicBezTo>
                    <a:pt x="141" y="38"/>
                    <a:pt x="149" y="30"/>
                    <a:pt x="149" y="19"/>
                  </a:cubicBezTo>
                  <a:cubicBezTo>
                    <a:pt x="149" y="9"/>
                    <a:pt x="141" y="0"/>
                    <a:pt x="130" y="0"/>
                  </a:cubicBezTo>
                  <a:cubicBezTo>
                    <a:pt x="126" y="0"/>
                    <a:pt x="126" y="0"/>
                    <a:pt x="126" y="0"/>
                  </a:cubicBezTo>
                  <a:cubicBezTo>
                    <a:pt x="125" y="0"/>
                    <a:pt x="125" y="0"/>
                    <a:pt x="124" y="0"/>
                  </a:cubicBezTo>
                  <a:cubicBezTo>
                    <a:pt x="124" y="0"/>
                    <a:pt x="123" y="0"/>
                    <a:pt x="123" y="0"/>
                  </a:cubicBezTo>
                  <a:cubicBezTo>
                    <a:pt x="112" y="0"/>
                    <a:pt x="101" y="1"/>
                    <a:pt x="92" y="5"/>
                  </a:cubicBezTo>
                  <a:cubicBezTo>
                    <a:pt x="82" y="8"/>
                    <a:pt x="73" y="13"/>
                    <a:pt x="66" y="21"/>
                  </a:cubicBezTo>
                  <a:cubicBezTo>
                    <a:pt x="66" y="21"/>
                    <a:pt x="66" y="21"/>
                    <a:pt x="66" y="21"/>
                  </a:cubicBezTo>
                  <a:cubicBezTo>
                    <a:pt x="66" y="21"/>
                    <a:pt x="66" y="21"/>
                    <a:pt x="66" y="21"/>
                  </a:cubicBezTo>
                  <a:cubicBezTo>
                    <a:pt x="66" y="21"/>
                    <a:pt x="66" y="21"/>
                    <a:pt x="66" y="21"/>
                  </a:cubicBezTo>
                  <a:cubicBezTo>
                    <a:pt x="59" y="29"/>
                    <a:pt x="54" y="38"/>
                    <a:pt x="52" y="49"/>
                  </a:cubicBezTo>
                  <a:cubicBezTo>
                    <a:pt x="49" y="60"/>
                    <a:pt x="48" y="72"/>
                    <a:pt x="47" y="86"/>
                  </a:cubicBezTo>
                  <a:cubicBezTo>
                    <a:pt x="47" y="113"/>
                    <a:pt x="47" y="113"/>
                    <a:pt x="47" y="113"/>
                  </a:cubicBezTo>
                  <a:cubicBezTo>
                    <a:pt x="18" y="113"/>
                    <a:pt x="18" y="113"/>
                    <a:pt x="18" y="113"/>
                  </a:cubicBezTo>
                  <a:cubicBezTo>
                    <a:pt x="8" y="113"/>
                    <a:pt x="0" y="121"/>
                    <a:pt x="0" y="131"/>
                  </a:cubicBezTo>
                  <a:cubicBezTo>
                    <a:pt x="0" y="136"/>
                    <a:pt x="2" y="141"/>
                    <a:pt x="5" y="145"/>
                  </a:cubicBezTo>
                  <a:cubicBezTo>
                    <a:pt x="8" y="148"/>
                    <a:pt x="13" y="150"/>
                    <a:pt x="18" y="151"/>
                  </a:cubicBezTo>
                  <a:cubicBezTo>
                    <a:pt x="47" y="151"/>
                    <a:pt x="47" y="151"/>
                    <a:pt x="47" y="151"/>
                  </a:cubicBezTo>
                  <a:cubicBezTo>
                    <a:pt x="47" y="368"/>
                    <a:pt x="47" y="368"/>
                    <a:pt x="47" y="368"/>
                  </a:cubicBezTo>
                  <a:cubicBezTo>
                    <a:pt x="47" y="369"/>
                    <a:pt x="47" y="369"/>
                    <a:pt x="47" y="369"/>
                  </a:cubicBezTo>
                  <a:cubicBezTo>
                    <a:pt x="47" y="374"/>
                    <a:pt x="50" y="379"/>
                    <a:pt x="53" y="382"/>
                  </a:cubicBezTo>
                  <a:cubicBezTo>
                    <a:pt x="56" y="385"/>
                    <a:pt x="61" y="387"/>
                    <a:pt x="66" y="387"/>
                  </a:cubicBezTo>
                  <a:cubicBezTo>
                    <a:pt x="76" y="387"/>
                    <a:pt x="85" y="379"/>
                    <a:pt x="85" y="369"/>
                  </a:cubicBezTo>
                  <a:cubicBezTo>
                    <a:pt x="85" y="151"/>
                    <a:pt x="85" y="151"/>
                    <a:pt x="85" y="151"/>
                  </a:cubicBezTo>
                  <a:cubicBezTo>
                    <a:pt x="116" y="151"/>
                    <a:pt x="116" y="151"/>
                    <a:pt x="116" y="151"/>
                  </a:cubicBezTo>
                  <a:cubicBezTo>
                    <a:pt x="121" y="150"/>
                    <a:pt x="126" y="148"/>
                    <a:pt x="129" y="145"/>
                  </a:cubicBezTo>
                  <a:cubicBezTo>
                    <a:pt x="133" y="141"/>
                    <a:pt x="135" y="137"/>
                    <a:pt x="135" y="131"/>
                  </a:cubicBezTo>
                  <a:cubicBezTo>
                    <a:pt x="135" y="131"/>
                    <a:pt x="135" y="131"/>
                    <a:pt x="135" y="131"/>
                  </a:cubicBezTo>
                  <a:cubicBezTo>
                    <a:pt x="135" y="121"/>
                    <a:pt x="127" y="113"/>
                    <a:pt x="117" y="113"/>
                  </a:cubicBezTo>
                  <a:cubicBezTo>
                    <a:pt x="85" y="113"/>
                    <a:pt x="85" y="113"/>
                    <a:pt x="85" y="113"/>
                  </a:cubicBezTo>
                  <a:cubicBezTo>
                    <a:pt x="85" y="86"/>
                    <a:pt x="85" y="86"/>
                    <a:pt x="85" y="86"/>
                  </a:cubicBezTo>
                  <a:cubicBezTo>
                    <a:pt x="85" y="74"/>
                    <a:pt x="86" y="65"/>
                    <a:pt x="88" y="59"/>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8" name="Google Shape;138;p14"/>
            <p:cNvSpPr/>
            <p:nvPr/>
          </p:nvSpPr>
          <p:spPr>
            <a:xfrm>
              <a:off x="3460" y="573"/>
              <a:ext cx="634" cy="483"/>
            </a:xfrm>
            <a:custGeom>
              <a:avLst/>
              <a:gdLst/>
              <a:ahLst/>
              <a:cxnLst/>
              <a:rect l="l" t="t" r="r" b="b"/>
              <a:pathLst>
                <a:path w="359" h="273" extrusionOk="0">
                  <a:moveTo>
                    <a:pt x="359" y="18"/>
                  </a:moveTo>
                  <a:cubicBezTo>
                    <a:pt x="359" y="11"/>
                    <a:pt x="355" y="4"/>
                    <a:pt x="348" y="1"/>
                  </a:cubicBezTo>
                  <a:cubicBezTo>
                    <a:pt x="348" y="1"/>
                    <a:pt x="348" y="1"/>
                    <a:pt x="348" y="1"/>
                  </a:cubicBezTo>
                  <a:cubicBezTo>
                    <a:pt x="348" y="1"/>
                    <a:pt x="348" y="1"/>
                    <a:pt x="348" y="1"/>
                  </a:cubicBezTo>
                  <a:cubicBezTo>
                    <a:pt x="346" y="0"/>
                    <a:pt x="344" y="0"/>
                    <a:pt x="341" y="0"/>
                  </a:cubicBezTo>
                  <a:cubicBezTo>
                    <a:pt x="338" y="0"/>
                    <a:pt x="334" y="1"/>
                    <a:pt x="331" y="3"/>
                  </a:cubicBezTo>
                  <a:cubicBezTo>
                    <a:pt x="328" y="5"/>
                    <a:pt x="325" y="7"/>
                    <a:pt x="324" y="11"/>
                  </a:cubicBezTo>
                  <a:cubicBezTo>
                    <a:pt x="324" y="11"/>
                    <a:pt x="324" y="11"/>
                    <a:pt x="324" y="11"/>
                  </a:cubicBezTo>
                  <a:cubicBezTo>
                    <a:pt x="253" y="206"/>
                    <a:pt x="253" y="206"/>
                    <a:pt x="253" y="206"/>
                  </a:cubicBezTo>
                  <a:cubicBezTo>
                    <a:pt x="198" y="75"/>
                    <a:pt x="198" y="75"/>
                    <a:pt x="198" y="75"/>
                  </a:cubicBezTo>
                  <a:cubicBezTo>
                    <a:pt x="198" y="75"/>
                    <a:pt x="198" y="75"/>
                    <a:pt x="198" y="75"/>
                  </a:cubicBezTo>
                  <a:cubicBezTo>
                    <a:pt x="196" y="72"/>
                    <a:pt x="193" y="69"/>
                    <a:pt x="190" y="67"/>
                  </a:cubicBezTo>
                  <a:cubicBezTo>
                    <a:pt x="187" y="65"/>
                    <a:pt x="183" y="64"/>
                    <a:pt x="179" y="64"/>
                  </a:cubicBezTo>
                  <a:cubicBezTo>
                    <a:pt x="176" y="64"/>
                    <a:pt x="172" y="65"/>
                    <a:pt x="169" y="67"/>
                  </a:cubicBezTo>
                  <a:cubicBezTo>
                    <a:pt x="166" y="69"/>
                    <a:pt x="163" y="72"/>
                    <a:pt x="162" y="75"/>
                  </a:cubicBezTo>
                  <a:cubicBezTo>
                    <a:pt x="162" y="75"/>
                    <a:pt x="162" y="75"/>
                    <a:pt x="162" y="75"/>
                  </a:cubicBezTo>
                  <a:cubicBezTo>
                    <a:pt x="107" y="206"/>
                    <a:pt x="107" y="206"/>
                    <a:pt x="107" y="206"/>
                  </a:cubicBezTo>
                  <a:cubicBezTo>
                    <a:pt x="35" y="11"/>
                    <a:pt x="35" y="11"/>
                    <a:pt x="35" y="11"/>
                  </a:cubicBezTo>
                  <a:cubicBezTo>
                    <a:pt x="35" y="11"/>
                    <a:pt x="35" y="11"/>
                    <a:pt x="35" y="11"/>
                  </a:cubicBezTo>
                  <a:cubicBezTo>
                    <a:pt x="34" y="8"/>
                    <a:pt x="31" y="5"/>
                    <a:pt x="28" y="3"/>
                  </a:cubicBezTo>
                  <a:cubicBezTo>
                    <a:pt x="25" y="1"/>
                    <a:pt x="22" y="0"/>
                    <a:pt x="18" y="0"/>
                  </a:cubicBezTo>
                  <a:cubicBezTo>
                    <a:pt x="15" y="0"/>
                    <a:pt x="13" y="0"/>
                    <a:pt x="11" y="1"/>
                  </a:cubicBezTo>
                  <a:cubicBezTo>
                    <a:pt x="11" y="1"/>
                    <a:pt x="11" y="1"/>
                    <a:pt x="11" y="1"/>
                  </a:cubicBezTo>
                  <a:cubicBezTo>
                    <a:pt x="11" y="1"/>
                    <a:pt x="11" y="1"/>
                    <a:pt x="11" y="1"/>
                  </a:cubicBezTo>
                  <a:cubicBezTo>
                    <a:pt x="4" y="4"/>
                    <a:pt x="0" y="11"/>
                    <a:pt x="0" y="18"/>
                  </a:cubicBezTo>
                  <a:cubicBezTo>
                    <a:pt x="0" y="20"/>
                    <a:pt x="0" y="23"/>
                    <a:pt x="1" y="25"/>
                  </a:cubicBezTo>
                  <a:cubicBezTo>
                    <a:pt x="1" y="25"/>
                    <a:pt x="1" y="25"/>
                    <a:pt x="1" y="25"/>
                  </a:cubicBezTo>
                  <a:cubicBezTo>
                    <a:pt x="89" y="262"/>
                    <a:pt x="89" y="262"/>
                    <a:pt x="89" y="262"/>
                  </a:cubicBezTo>
                  <a:cubicBezTo>
                    <a:pt x="89" y="262"/>
                    <a:pt x="89" y="262"/>
                    <a:pt x="89" y="262"/>
                  </a:cubicBezTo>
                  <a:cubicBezTo>
                    <a:pt x="90" y="264"/>
                    <a:pt x="91" y="265"/>
                    <a:pt x="92" y="267"/>
                  </a:cubicBezTo>
                  <a:cubicBezTo>
                    <a:pt x="93" y="268"/>
                    <a:pt x="95" y="269"/>
                    <a:pt x="96" y="270"/>
                  </a:cubicBezTo>
                  <a:cubicBezTo>
                    <a:pt x="97" y="270"/>
                    <a:pt x="97" y="271"/>
                    <a:pt x="98" y="271"/>
                  </a:cubicBezTo>
                  <a:cubicBezTo>
                    <a:pt x="99" y="272"/>
                    <a:pt x="100" y="272"/>
                    <a:pt x="101" y="272"/>
                  </a:cubicBezTo>
                  <a:cubicBezTo>
                    <a:pt x="102" y="273"/>
                    <a:pt x="104" y="273"/>
                    <a:pt x="107" y="273"/>
                  </a:cubicBezTo>
                  <a:cubicBezTo>
                    <a:pt x="111" y="273"/>
                    <a:pt x="114" y="272"/>
                    <a:pt x="117" y="270"/>
                  </a:cubicBezTo>
                  <a:cubicBezTo>
                    <a:pt x="120" y="268"/>
                    <a:pt x="122" y="266"/>
                    <a:pt x="123" y="262"/>
                  </a:cubicBezTo>
                  <a:cubicBezTo>
                    <a:pt x="124" y="262"/>
                    <a:pt x="124" y="262"/>
                    <a:pt x="124" y="262"/>
                  </a:cubicBezTo>
                  <a:cubicBezTo>
                    <a:pt x="179" y="129"/>
                    <a:pt x="179" y="129"/>
                    <a:pt x="179" y="129"/>
                  </a:cubicBezTo>
                  <a:cubicBezTo>
                    <a:pt x="235" y="261"/>
                    <a:pt x="235" y="261"/>
                    <a:pt x="235" y="261"/>
                  </a:cubicBezTo>
                  <a:cubicBezTo>
                    <a:pt x="235" y="261"/>
                    <a:pt x="235" y="261"/>
                    <a:pt x="235" y="261"/>
                  </a:cubicBezTo>
                  <a:cubicBezTo>
                    <a:pt x="237" y="265"/>
                    <a:pt x="239" y="268"/>
                    <a:pt x="241" y="270"/>
                  </a:cubicBezTo>
                  <a:cubicBezTo>
                    <a:pt x="244" y="272"/>
                    <a:pt x="247" y="273"/>
                    <a:pt x="251" y="273"/>
                  </a:cubicBezTo>
                  <a:cubicBezTo>
                    <a:pt x="253" y="273"/>
                    <a:pt x="253" y="273"/>
                    <a:pt x="253" y="273"/>
                  </a:cubicBezTo>
                  <a:cubicBezTo>
                    <a:pt x="255" y="273"/>
                    <a:pt x="257" y="273"/>
                    <a:pt x="259" y="272"/>
                  </a:cubicBezTo>
                  <a:cubicBezTo>
                    <a:pt x="261" y="272"/>
                    <a:pt x="263" y="271"/>
                    <a:pt x="264" y="270"/>
                  </a:cubicBezTo>
                  <a:cubicBezTo>
                    <a:pt x="267" y="267"/>
                    <a:pt x="269" y="264"/>
                    <a:pt x="271" y="261"/>
                  </a:cubicBezTo>
                  <a:cubicBezTo>
                    <a:pt x="271" y="261"/>
                    <a:pt x="271" y="261"/>
                    <a:pt x="271" y="261"/>
                  </a:cubicBezTo>
                  <a:cubicBezTo>
                    <a:pt x="358" y="25"/>
                    <a:pt x="358" y="25"/>
                    <a:pt x="358" y="25"/>
                  </a:cubicBezTo>
                  <a:cubicBezTo>
                    <a:pt x="359" y="23"/>
                    <a:pt x="359" y="20"/>
                    <a:pt x="359" y="18"/>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39" name="Google Shape;139;p14"/>
            <p:cNvSpPr/>
            <p:nvPr/>
          </p:nvSpPr>
          <p:spPr>
            <a:xfrm>
              <a:off x="626" y="567"/>
              <a:ext cx="436" cy="491"/>
            </a:xfrm>
            <a:custGeom>
              <a:avLst/>
              <a:gdLst/>
              <a:ahLst/>
              <a:cxnLst/>
              <a:rect l="l" t="t" r="r" b="b"/>
              <a:pathLst>
                <a:path w="247" h="277" extrusionOk="0">
                  <a:moveTo>
                    <a:pt x="245" y="152"/>
                  </a:moveTo>
                  <a:cubicBezTo>
                    <a:pt x="246" y="147"/>
                    <a:pt x="247" y="142"/>
                    <a:pt x="247" y="137"/>
                  </a:cubicBezTo>
                  <a:cubicBezTo>
                    <a:pt x="247" y="134"/>
                    <a:pt x="246" y="130"/>
                    <a:pt x="245" y="127"/>
                  </a:cubicBezTo>
                  <a:cubicBezTo>
                    <a:pt x="242" y="116"/>
                    <a:pt x="235" y="106"/>
                    <a:pt x="224" y="100"/>
                  </a:cubicBezTo>
                  <a:cubicBezTo>
                    <a:pt x="73" y="12"/>
                    <a:pt x="73" y="12"/>
                    <a:pt x="73" y="12"/>
                  </a:cubicBezTo>
                  <a:cubicBezTo>
                    <a:pt x="52" y="0"/>
                    <a:pt x="24" y="7"/>
                    <a:pt x="12" y="29"/>
                  </a:cubicBezTo>
                  <a:cubicBezTo>
                    <a:pt x="0" y="50"/>
                    <a:pt x="7" y="77"/>
                    <a:pt x="28" y="90"/>
                  </a:cubicBezTo>
                  <a:cubicBezTo>
                    <a:pt x="113" y="138"/>
                    <a:pt x="113" y="138"/>
                    <a:pt x="113" y="138"/>
                  </a:cubicBezTo>
                  <a:cubicBezTo>
                    <a:pt x="28" y="187"/>
                    <a:pt x="28" y="187"/>
                    <a:pt x="28" y="187"/>
                  </a:cubicBezTo>
                  <a:cubicBezTo>
                    <a:pt x="7" y="200"/>
                    <a:pt x="0" y="227"/>
                    <a:pt x="12" y="248"/>
                  </a:cubicBezTo>
                  <a:cubicBezTo>
                    <a:pt x="24" y="270"/>
                    <a:pt x="52" y="277"/>
                    <a:pt x="73" y="265"/>
                  </a:cubicBezTo>
                  <a:cubicBezTo>
                    <a:pt x="224" y="177"/>
                    <a:pt x="224" y="177"/>
                    <a:pt x="224" y="177"/>
                  </a:cubicBezTo>
                  <a:cubicBezTo>
                    <a:pt x="235" y="171"/>
                    <a:pt x="242" y="162"/>
                    <a:pt x="245" y="152"/>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0" name="Google Shape;140;p14"/>
            <p:cNvSpPr/>
            <p:nvPr/>
          </p:nvSpPr>
          <p:spPr>
            <a:xfrm>
              <a:off x="768" y="176"/>
              <a:ext cx="435" cy="469"/>
            </a:xfrm>
            <a:custGeom>
              <a:avLst/>
              <a:gdLst/>
              <a:ahLst/>
              <a:cxnLst/>
              <a:rect l="l" t="t" r="r" b="b"/>
              <a:pathLst>
                <a:path w="247" h="265" extrusionOk="0">
                  <a:moveTo>
                    <a:pt x="28" y="171"/>
                  </a:moveTo>
                  <a:cubicBezTo>
                    <a:pt x="180" y="259"/>
                    <a:pt x="180" y="259"/>
                    <a:pt x="180" y="259"/>
                  </a:cubicBezTo>
                  <a:cubicBezTo>
                    <a:pt x="188" y="263"/>
                    <a:pt x="197" y="265"/>
                    <a:pt x="206" y="264"/>
                  </a:cubicBezTo>
                  <a:cubicBezTo>
                    <a:pt x="229" y="263"/>
                    <a:pt x="247" y="243"/>
                    <a:pt x="247" y="220"/>
                  </a:cubicBezTo>
                  <a:cubicBezTo>
                    <a:pt x="247" y="45"/>
                    <a:pt x="247" y="45"/>
                    <a:pt x="247" y="45"/>
                  </a:cubicBezTo>
                  <a:cubicBezTo>
                    <a:pt x="247" y="20"/>
                    <a:pt x="227" y="0"/>
                    <a:pt x="202" y="0"/>
                  </a:cubicBezTo>
                  <a:cubicBezTo>
                    <a:pt x="178" y="0"/>
                    <a:pt x="158" y="20"/>
                    <a:pt x="158" y="45"/>
                  </a:cubicBezTo>
                  <a:cubicBezTo>
                    <a:pt x="158" y="143"/>
                    <a:pt x="158" y="143"/>
                    <a:pt x="158" y="143"/>
                  </a:cubicBezTo>
                  <a:cubicBezTo>
                    <a:pt x="73" y="94"/>
                    <a:pt x="73" y="94"/>
                    <a:pt x="73" y="94"/>
                  </a:cubicBezTo>
                  <a:cubicBezTo>
                    <a:pt x="52" y="82"/>
                    <a:pt x="24" y="89"/>
                    <a:pt x="12" y="110"/>
                  </a:cubicBezTo>
                  <a:cubicBezTo>
                    <a:pt x="0" y="132"/>
                    <a:pt x="7" y="159"/>
                    <a:pt x="28" y="171"/>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1" name="Google Shape;141;p14"/>
            <p:cNvSpPr/>
            <p:nvPr/>
          </p:nvSpPr>
          <p:spPr>
            <a:xfrm>
              <a:off x="1332" y="176"/>
              <a:ext cx="436" cy="469"/>
            </a:xfrm>
            <a:custGeom>
              <a:avLst/>
              <a:gdLst/>
              <a:ahLst/>
              <a:cxnLst/>
              <a:rect l="l" t="t" r="r" b="b"/>
              <a:pathLst>
                <a:path w="247" h="265" extrusionOk="0">
                  <a:moveTo>
                    <a:pt x="41" y="264"/>
                  </a:moveTo>
                  <a:cubicBezTo>
                    <a:pt x="50" y="265"/>
                    <a:pt x="59" y="263"/>
                    <a:pt x="67" y="259"/>
                  </a:cubicBezTo>
                  <a:cubicBezTo>
                    <a:pt x="218" y="171"/>
                    <a:pt x="218" y="171"/>
                    <a:pt x="218" y="171"/>
                  </a:cubicBezTo>
                  <a:cubicBezTo>
                    <a:pt x="240" y="159"/>
                    <a:pt x="247" y="132"/>
                    <a:pt x="235" y="110"/>
                  </a:cubicBezTo>
                  <a:cubicBezTo>
                    <a:pt x="222" y="89"/>
                    <a:pt x="195" y="82"/>
                    <a:pt x="174" y="94"/>
                  </a:cubicBezTo>
                  <a:cubicBezTo>
                    <a:pt x="89" y="143"/>
                    <a:pt x="89" y="143"/>
                    <a:pt x="89" y="143"/>
                  </a:cubicBezTo>
                  <a:cubicBezTo>
                    <a:pt x="89" y="45"/>
                    <a:pt x="89" y="45"/>
                    <a:pt x="89" y="45"/>
                  </a:cubicBezTo>
                  <a:cubicBezTo>
                    <a:pt x="89" y="20"/>
                    <a:pt x="69" y="0"/>
                    <a:pt x="44" y="0"/>
                  </a:cubicBezTo>
                  <a:cubicBezTo>
                    <a:pt x="20" y="0"/>
                    <a:pt x="0" y="20"/>
                    <a:pt x="0" y="45"/>
                  </a:cubicBezTo>
                  <a:cubicBezTo>
                    <a:pt x="0" y="220"/>
                    <a:pt x="0" y="220"/>
                    <a:pt x="0" y="220"/>
                  </a:cubicBezTo>
                  <a:cubicBezTo>
                    <a:pt x="0" y="243"/>
                    <a:pt x="18" y="263"/>
                    <a:pt x="41" y="264"/>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2" name="Google Shape;142;p14"/>
            <p:cNvSpPr/>
            <p:nvPr/>
          </p:nvSpPr>
          <p:spPr>
            <a:xfrm>
              <a:off x="768" y="980"/>
              <a:ext cx="435" cy="467"/>
            </a:xfrm>
            <a:custGeom>
              <a:avLst/>
              <a:gdLst/>
              <a:ahLst/>
              <a:cxnLst/>
              <a:rect l="l" t="t" r="r" b="b"/>
              <a:pathLst>
                <a:path w="247" h="264" extrusionOk="0">
                  <a:moveTo>
                    <a:pt x="206" y="0"/>
                  </a:moveTo>
                  <a:cubicBezTo>
                    <a:pt x="197" y="0"/>
                    <a:pt x="188" y="2"/>
                    <a:pt x="180" y="6"/>
                  </a:cubicBezTo>
                  <a:cubicBezTo>
                    <a:pt x="28" y="94"/>
                    <a:pt x="28" y="94"/>
                    <a:pt x="28" y="94"/>
                  </a:cubicBezTo>
                  <a:cubicBezTo>
                    <a:pt x="7" y="106"/>
                    <a:pt x="0" y="133"/>
                    <a:pt x="12" y="155"/>
                  </a:cubicBezTo>
                  <a:cubicBezTo>
                    <a:pt x="24" y="176"/>
                    <a:pt x="52" y="183"/>
                    <a:pt x="73" y="171"/>
                  </a:cubicBezTo>
                  <a:cubicBezTo>
                    <a:pt x="158" y="122"/>
                    <a:pt x="158" y="122"/>
                    <a:pt x="158" y="122"/>
                  </a:cubicBezTo>
                  <a:cubicBezTo>
                    <a:pt x="158" y="220"/>
                    <a:pt x="158" y="220"/>
                    <a:pt x="158" y="220"/>
                  </a:cubicBezTo>
                  <a:cubicBezTo>
                    <a:pt x="158" y="244"/>
                    <a:pt x="178" y="264"/>
                    <a:pt x="202" y="264"/>
                  </a:cubicBezTo>
                  <a:cubicBezTo>
                    <a:pt x="227" y="264"/>
                    <a:pt x="247" y="244"/>
                    <a:pt x="247" y="220"/>
                  </a:cubicBezTo>
                  <a:cubicBezTo>
                    <a:pt x="247" y="45"/>
                    <a:pt x="247" y="45"/>
                    <a:pt x="247" y="45"/>
                  </a:cubicBezTo>
                  <a:cubicBezTo>
                    <a:pt x="247" y="21"/>
                    <a:pt x="229" y="2"/>
                    <a:pt x="206" y="0"/>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3" name="Google Shape;143;p14"/>
            <p:cNvSpPr/>
            <p:nvPr/>
          </p:nvSpPr>
          <p:spPr>
            <a:xfrm>
              <a:off x="1121" y="665"/>
              <a:ext cx="294" cy="295"/>
            </a:xfrm>
            <a:custGeom>
              <a:avLst/>
              <a:gdLst/>
              <a:ahLst/>
              <a:cxnLst/>
              <a:rect l="l" t="t" r="r" b="b"/>
              <a:pathLst>
                <a:path w="167" h="167" extrusionOk="0">
                  <a:moveTo>
                    <a:pt x="167" y="93"/>
                  </a:moveTo>
                  <a:cubicBezTo>
                    <a:pt x="167" y="88"/>
                    <a:pt x="167" y="88"/>
                    <a:pt x="167" y="88"/>
                  </a:cubicBezTo>
                  <a:cubicBezTo>
                    <a:pt x="167" y="85"/>
                    <a:pt x="167" y="81"/>
                    <a:pt x="167" y="79"/>
                  </a:cubicBezTo>
                  <a:cubicBezTo>
                    <a:pt x="167" y="74"/>
                    <a:pt x="167" y="74"/>
                    <a:pt x="167" y="74"/>
                  </a:cubicBezTo>
                  <a:cubicBezTo>
                    <a:pt x="167" y="72"/>
                    <a:pt x="165" y="68"/>
                    <a:pt x="163" y="66"/>
                  </a:cubicBezTo>
                  <a:cubicBezTo>
                    <a:pt x="101" y="3"/>
                    <a:pt x="101" y="3"/>
                    <a:pt x="101" y="3"/>
                  </a:cubicBezTo>
                  <a:cubicBezTo>
                    <a:pt x="99" y="1"/>
                    <a:pt x="95" y="0"/>
                    <a:pt x="93" y="0"/>
                  </a:cubicBezTo>
                  <a:cubicBezTo>
                    <a:pt x="88" y="0"/>
                    <a:pt x="88" y="0"/>
                    <a:pt x="88" y="0"/>
                  </a:cubicBezTo>
                  <a:cubicBezTo>
                    <a:pt x="85" y="0"/>
                    <a:pt x="81" y="0"/>
                    <a:pt x="79" y="0"/>
                  </a:cubicBezTo>
                  <a:cubicBezTo>
                    <a:pt x="74" y="0"/>
                    <a:pt x="74" y="0"/>
                    <a:pt x="74" y="0"/>
                  </a:cubicBezTo>
                  <a:cubicBezTo>
                    <a:pt x="72" y="0"/>
                    <a:pt x="68" y="1"/>
                    <a:pt x="66" y="3"/>
                  </a:cubicBezTo>
                  <a:cubicBezTo>
                    <a:pt x="3" y="66"/>
                    <a:pt x="3" y="66"/>
                    <a:pt x="3" y="66"/>
                  </a:cubicBezTo>
                  <a:cubicBezTo>
                    <a:pt x="1" y="68"/>
                    <a:pt x="0" y="72"/>
                    <a:pt x="0" y="74"/>
                  </a:cubicBezTo>
                  <a:cubicBezTo>
                    <a:pt x="0" y="79"/>
                    <a:pt x="0" y="79"/>
                    <a:pt x="0" y="79"/>
                  </a:cubicBezTo>
                  <a:cubicBezTo>
                    <a:pt x="0" y="81"/>
                    <a:pt x="0" y="85"/>
                    <a:pt x="0" y="88"/>
                  </a:cubicBezTo>
                  <a:cubicBezTo>
                    <a:pt x="0" y="93"/>
                    <a:pt x="0" y="93"/>
                    <a:pt x="0" y="93"/>
                  </a:cubicBezTo>
                  <a:cubicBezTo>
                    <a:pt x="0" y="95"/>
                    <a:pt x="1" y="99"/>
                    <a:pt x="3" y="101"/>
                  </a:cubicBezTo>
                  <a:cubicBezTo>
                    <a:pt x="66" y="163"/>
                    <a:pt x="66" y="163"/>
                    <a:pt x="66" y="163"/>
                  </a:cubicBezTo>
                  <a:cubicBezTo>
                    <a:pt x="68" y="165"/>
                    <a:pt x="72" y="167"/>
                    <a:pt x="74" y="167"/>
                  </a:cubicBezTo>
                  <a:cubicBezTo>
                    <a:pt x="79" y="167"/>
                    <a:pt x="79" y="167"/>
                    <a:pt x="79" y="167"/>
                  </a:cubicBezTo>
                  <a:cubicBezTo>
                    <a:pt x="81" y="167"/>
                    <a:pt x="85" y="167"/>
                    <a:pt x="88" y="167"/>
                  </a:cubicBezTo>
                  <a:cubicBezTo>
                    <a:pt x="93" y="167"/>
                    <a:pt x="93" y="167"/>
                    <a:pt x="93" y="167"/>
                  </a:cubicBezTo>
                  <a:cubicBezTo>
                    <a:pt x="95" y="167"/>
                    <a:pt x="99" y="165"/>
                    <a:pt x="101" y="163"/>
                  </a:cubicBezTo>
                  <a:cubicBezTo>
                    <a:pt x="163" y="101"/>
                    <a:pt x="163" y="101"/>
                    <a:pt x="163" y="101"/>
                  </a:cubicBezTo>
                  <a:cubicBezTo>
                    <a:pt x="165" y="99"/>
                    <a:pt x="167" y="95"/>
                    <a:pt x="167" y="93"/>
                  </a:cubicBezTo>
                  <a:moveTo>
                    <a:pt x="113" y="84"/>
                  </a:moveTo>
                  <a:cubicBezTo>
                    <a:pt x="113" y="86"/>
                    <a:pt x="112" y="90"/>
                    <a:pt x="110" y="92"/>
                  </a:cubicBezTo>
                  <a:cubicBezTo>
                    <a:pt x="92" y="110"/>
                    <a:pt x="92" y="110"/>
                    <a:pt x="92" y="110"/>
                  </a:cubicBezTo>
                  <a:cubicBezTo>
                    <a:pt x="90" y="112"/>
                    <a:pt x="86" y="113"/>
                    <a:pt x="84" y="113"/>
                  </a:cubicBezTo>
                  <a:cubicBezTo>
                    <a:pt x="83" y="113"/>
                    <a:pt x="83" y="113"/>
                    <a:pt x="83" y="113"/>
                  </a:cubicBezTo>
                  <a:cubicBezTo>
                    <a:pt x="80" y="113"/>
                    <a:pt x="77" y="112"/>
                    <a:pt x="75" y="110"/>
                  </a:cubicBezTo>
                  <a:cubicBezTo>
                    <a:pt x="57" y="92"/>
                    <a:pt x="57" y="92"/>
                    <a:pt x="57" y="92"/>
                  </a:cubicBezTo>
                  <a:cubicBezTo>
                    <a:pt x="55" y="90"/>
                    <a:pt x="54" y="86"/>
                    <a:pt x="54" y="84"/>
                  </a:cubicBezTo>
                  <a:cubicBezTo>
                    <a:pt x="54" y="84"/>
                    <a:pt x="54" y="83"/>
                    <a:pt x="54" y="83"/>
                  </a:cubicBezTo>
                  <a:cubicBezTo>
                    <a:pt x="54" y="81"/>
                    <a:pt x="55" y="77"/>
                    <a:pt x="57" y="75"/>
                  </a:cubicBezTo>
                  <a:cubicBezTo>
                    <a:pt x="75" y="57"/>
                    <a:pt x="75" y="57"/>
                    <a:pt x="75" y="57"/>
                  </a:cubicBezTo>
                  <a:cubicBezTo>
                    <a:pt x="77" y="55"/>
                    <a:pt x="80" y="54"/>
                    <a:pt x="83" y="54"/>
                  </a:cubicBezTo>
                  <a:cubicBezTo>
                    <a:pt x="83" y="54"/>
                    <a:pt x="83" y="54"/>
                    <a:pt x="84" y="54"/>
                  </a:cubicBezTo>
                  <a:cubicBezTo>
                    <a:pt x="86" y="54"/>
                    <a:pt x="90" y="55"/>
                    <a:pt x="92" y="57"/>
                  </a:cubicBezTo>
                  <a:cubicBezTo>
                    <a:pt x="110" y="75"/>
                    <a:pt x="110" y="75"/>
                    <a:pt x="110" y="75"/>
                  </a:cubicBezTo>
                  <a:cubicBezTo>
                    <a:pt x="112" y="77"/>
                    <a:pt x="113" y="81"/>
                    <a:pt x="113" y="83"/>
                  </a:cubicBezTo>
                  <a:cubicBezTo>
                    <a:pt x="113" y="83"/>
                    <a:pt x="113" y="84"/>
                    <a:pt x="113" y="84"/>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4" name="Google Shape;144;p14"/>
            <p:cNvSpPr/>
            <p:nvPr/>
          </p:nvSpPr>
          <p:spPr>
            <a:xfrm>
              <a:off x="1332" y="980"/>
              <a:ext cx="436" cy="467"/>
            </a:xfrm>
            <a:custGeom>
              <a:avLst/>
              <a:gdLst/>
              <a:ahLst/>
              <a:cxnLst/>
              <a:rect l="l" t="t" r="r" b="b"/>
              <a:pathLst>
                <a:path w="247" h="264" extrusionOk="0">
                  <a:moveTo>
                    <a:pt x="218" y="94"/>
                  </a:moveTo>
                  <a:cubicBezTo>
                    <a:pt x="67" y="6"/>
                    <a:pt x="67" y="6"/>
                    <a:pt x="67" y="6"/>
                  </a:cubicBezTo>
                  <a:cubicBezTo>
                    <a:pt x="59" y="2"/>
                    <a:pt x="50" y="0"/>
                    <a:pt x="41" y="0"/>
                  </a:cubicBezTo>
                  <a:cubicBezTo>
                    <a:pt x="18" y="2"/>
                    <a:pt x="0" y="21"/>
                    <a:pt x="0" y="45"/>
                  </a:cubicBezTo>
                  <a:cubicBezTo>
                    <a:pt x="0" y="220"/>
                    <a:pt x="0" y="220"/>
                    <a:pt x="0" y="220"/>
                  </a:cubicBezTo>
                  <a:cubicBezTo>
                    <a:pt x="0" y="244"/>
                    <a:pt x="20" y="264"/>
                    <a:pt x="44" y="264"/>
                  </a:cubicBezTo>
                  <a:cubicBezTo>
                    <a:pt x="69" y="264"/>
                    <a:pt x="89" y="244"/>
                    <a:pt x="89" y="220"/>
                  </a:cubicBezTo>
                  <a:cubicBezTo>
                    <a:pt x="89" y="122"/>
                    <a:pt x="89" y="122"/>
                    <a:pt x="89" y="122"/>
                  </a:cubicBezTo>
                  <a:cubicBezTo>
                    <a:pt x="174" y="171"/>
                    <a:pt x="174" y="171"/>
                    <a:pt x="174" y="171"/>
                  </a:cubicBezTo>
                  <a:cubicBezTo>
                    <a:pt x="195" y="183"/>
                    <a:pt x="222" y="176"/>
                    <a:pt x="235" y="155"/>
                  </a:cubicBezTo>
                  <a:cubicBezTo>
                    <a:pt x="247" y="133"/>
                    <a:pt x="240" y="106"/>
                    <a:pt x="218" y="94"/>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5" name="Google Shape;145;p14"/>
            <p:cNvSpPr/>
            <p:nvPr/>
          </p:nvSpPr>
          <p:spPr>
            <a:xfrm>
              <a:off x="1473" y="567"/>
              <a:ext cx="436" cy="491"/>
            </a:xfrm>
            <a:custGeom>
              <a:avLst/>
              <a:gdLst/>
              <a:ahLst/>
              <a:cxnLst/>
              <a:rect l="l" t="t" r="r" b="b"/>
              <a:pathLst>
                <a:path w="247" h="277" extrusionOk="0">
                  <a:moveTo>
                    <a:pt x="218" y="187"/>
                  </a:moveTo>
                  <a:cubicBezTo>
                    <a:pt x="134" y="138"/>
                    <a:pt x="134" y="138"/>
                    <a:pt x="134" y="138"/>
                  </a:cubicBezTo>
                  <a:cubicBezTo>
                    <a:pt x="218" y="90"/>
                    <a:pt x="218" y="90"/>
                    <a:pt x="218" y="90"/>
                  </a:cubicBezTo>
                  <a:cubicBezTo>
                    <a:pt x="240" y="77"/>
                    <a:pt x="247" y="50"/>
                    <a:pt x="235" y="29"/>
                  </a:cubicBezTo>
                  <a:cubicBezTo>
                    <a:pt x="222" y="7"/>
                    <a:pt x="195" y="0"/>
                    <a:pt x="174" y="12"/>
                  </a:cubicBezTo>
                  <a:cubicBezTo>
                    <a:pt x="22" y="100"/>
                    <a:pt x="22" y="100"/>
                    <a:pt x="22" y="100"/>
                  </a:cubicBezTo>
                  <a:cubicBezTo>
                    <a:pt x="12" y="106"/>
                    <a:pt x="5" y="116"/>
                    <a:pt x="2" y="127"/>
                  </a:cubicBezTo>
                  <a:cubicBezTo>
                    <a:pt x="1" y="130"/>
                    <a:pt x="0" y="134"/>
                    <a:pt x="0" y="137"/>
                  </a:cubicBezTo>
                  <a:cubicBezTo>
                    <a:pt x="0" y="142"/>
                    <a:pt x="1" y="147"/>
                    <a:pt x="2" y="152"/>
                  </a:cubicBezTo>
                  <a:cubicBezTo>
                    <a:pt x="5" y="162"/>
                    <a:pt x="12" y="171"/>
                    <a:pt x="22" y="177"/>
                  </a:cubicBezTo>
                  <a:cubicBezTo>
                    <a:pt x="174" y="265"/>
                    <a:pt x="174" y="265"/>
                    <a:pt x="174" y="265"/>
                  </a:cubicBezTo>
                  <a:cubicBezTo>
                    <a:pt x="195" y="277"/>
                    <a:pt x="222" y="270"/>
                    <a:pt x="235" y="248"/>
                  </a:cubicBezTo>
                  <a:cubicBezTo>
                    <a:pt x="247" y="227"/>
                    <a:pt x="240" y="200"/>
                    <a:pt x="218" y="187"/>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6" name="Google Shape;146;p14"/>
            <p:cNvSpPr/>
            <p:nvPr/>
          </p:nvSpPr>
          <p:spPr>
            <a:xfrm>
              <a:off x="2970" y="571"/>
              <a:ext cx="460" cy="485"/>
            </a:xfrm>
            <a:custGeom>
              <a:avLst/>
              <a:gdLst/>
              <a:ahLst/>
              <a:cxnLst/>
              <a:rect l="l" t="t" r="r" b="b"/>
              <a:pathLst>
                <a:path w="261" h="274" extrusionOk="0">
                  <a:moveTo>
                    <a:pt x="223" y="41"/>
                  </a:moveTo>
                  <a:cubicBezTo>
                    <a:pt x="199" y="16"/>
                    <a:pt x="167" y="0"/>
                    <a:pt x="130" y="0"/>
                  </a:cubicBezTo>
                  <a:cubicBezTo>
                    <a:pt x="94" y="0"/>
                    <a:pt x="62" y="16"/>
                    <a:pt x="38" y="41"/>
                  </a:cubicBezTo>
                  <a:cubicBezTo>
                    <a:pt x="15" y="66"/>
                    <a:pt x="0" y="100"/>
                    <a:pt x="0" y="137"/>
                  </a:cubicBezTo>
                  <a:cubicBezTo>
                    <a:pt x="0" y="174"/>
                    <a:pt x="15" y="209"/>
                    <a:pt x="38" y="234"/>
                  </a:cubicBezTo>
                  <a:cubicBezTo>
                    <a:pt x="62" y="259"/>
                    <a:pt x="94" y="274"/>
                    <a:pt x="130" y="274"/>
                  </a:cubicBezTo>
                  <a:cubicBezTo>
                    <a:pt x="167" y="274"/>
                    <a:pt x="199" y="259"/>
                    <a:pt x="223" y="234"/>
                  </a:cubicBezTo>
                  <a:cubicBezTo>
                    <a:pt x="246" y="209"/>
                    <a:pt x="261" y="174"/>
                    <a:pt x="261" y="137"/>
                  </a:cubicBezTo>
                  <a:cubicBezTo>
                    <a:pt x="261" y="100"/>
                    <a:pt x="246" y="66"/>
                    <a:pt x="223" y="41"/>
                  </a:cubicBezTo>
                  <a:moveTo>
                    <a:pt x="196" y="208"/>
                  </a:moveTo>
                  <a:cubicBezTo>
                    <a:pt x="179" y="226"/>
                    <a:pt x="155" y="237"/>
                    <a:pt x="130" y="237"/>
                  </a:cubicBezTo>
                  <a:cubicBezTo>
                    <a:pt x="105" y="237"/>
                    <a:pt x="82" y="226"/>
                    <a:pt x="65" y="208"/>
                  </a:cubicBezTo>
                  <a:cubicBezTo>
                    <a:pt x="48" y="190"/>
                    <a:pt x="37" y="165"/>
                    <a:pt x="37" y="137"/>
                  </a:cubicBezTo>
                  <a:cubicBezTo>
                    <a:pt x="37" y="109"/>
                    <a:pt x="48" y="84"/>
                    <a:pt x="65" y="66"/>
                  </a:cubicBezTo>
                  <a:cubicBezTo>
                    <a:pt x="82" y="48"/>
                    <a:pt x="105" y="37"/>
                    <a:pt x="130" y="37"/>
                  </a:cubicBezTo>
                  <a:cubicBezTo>
                    <a:pt x="155" y="37"/>
                    <a:pt x="179" y="48"/>
                    <a:pt x="196" y="66"/>
                  </a:cubicBezTo>
                  <a:cubicBezTo>
                    <a:pt x="213" y="84"/>
                    <a:pt x="223" y="109"/>
                    <a:pt x="223" y="137"/>
                  </a:cubicBezTo>
                  <a:cubicBezTo>
                    <a:pt x="223" y="165"/>
                    <a:pt x="213" y="190"/>
                    <a:pt x="196" y="208"/>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grpSp>
      <p:sp>
        <p:nvSpPr>
          <p:cNvPr id="147" name="Google Shape;147;p14"/>
          <p:cNvSpPr/>
          <p:nvPr/>
        </p:nvSpPr>
        <p:spPr>
          <a:xfrm rot="-5400000">
            <a:off x="7850327" y="2516325"/>
            <a:ext cx="2902655" cy="5780692"/>
          </a:xfrm>
          <a:custGeom>
            <a:avLst/>
            <a:gdLst/>
            <a:ahLst/>
            <a:cxnLst/>
            <a:rect l="l" t="t" r="r" b="b"/>
            <a:pathLst>
              <a:path w="2902655" h="5780692" extrusionOk="0">
                <a:moveTo>
                  <a:pt x="2902655" y="5004581"/>
                </a:moveTo>
                <a:lnTo>
                  <a:pt x="2452511" y="5780692"/>
                </a:lnTo>
                <a:lnTo>
                  <a:pt x="0" y="5780692"/>
                </a:lnTo>
                <a:lnTo>
                  <a:pt x="0" y="0"/>
                </a:lnTo>
                <a:close/>
              </a:path>
            </a:pathLst>
          </a:custGeom>
          <a:solidFill>
            <a:srgbClr val="66757A">
              <a:alpha val="471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8" name="Google Shape;148;p14"/>
          <p:cNvSpPr/>
          <p:nvPr/>
        </p:nvSpPr>
        <p:spPr>
          <a:xfrm>
            <a:off x="7829550" y="282575"/>
            <a:ext cx="4362450" cy="6445253"/>
          </a:xfrm>
          <a:custGeom>
            <a:avLst/>
            <a:gdLst/>
            <a:ahLst/>
            <a:cxnLst/>
            <a:rect l="l" t="t" r="r" b="b"/>
            <a:pathLst>
              <a:path w="1373" h="2026" extrusionOk="0">
                <a:moveTo>
                  <a:pt x="15" y="911"/>
                </a:moveTo>
                <a:cubicBezTo>
                  <a:pt x="6" y="941"/>
                  <a:pt x="2" y="971"/>
                  <a:pt x="1" y="1001"/>
                </a:cubicBezTo>
                <a:cubicBezTo>
                  <a:pt x="0" y="1043"/>
                  <a:pt x="5" y="1085"/>
                  <a:pt x="18" y="1125"/>
                </a:cubicBezTo>
                <a:cubicBezTo>
                  <a:pt x="33" y="1175"/>
                  <a:pt x="58" y="1221"/>
                  <a:pt x="92" y="1260"/>
                </a:cubicBezTo>
                <a:cubicBezTo>
                  <a:pt x="120" y="1293"/>
                  <a:pt x="153" y="1321"/>
                  <a:pt x="193" y="1344"/>
                </a:cubicBezTo>
                <a:cubicBezTo>
                  <a:pt x="1090" y="1862"/>
                  <a:pt x="1090" y="1862"/>
                  <a:pt x="1090" y="1862"/>
                </a:cubicBezTo>
                <a:cubicBezTo>
                  <a:pt x="1373" y="2026"/>
                  <a:pt x="1373" y="2026"/>
                  <a:pt x="1373" y="2026"/>
                </a:cubicBezTo>
                <a:cubicBezTo>
                  <a:pt x="1373" y="1143"/>
                  <a:pt x="1373" y="1143"/>
                  <a:pt x="1373" y="1143"/>
                </a:cubicBezTo>
                <a:cubicBezTo>
                  <a:pt x="1148" y="1013"/>
                  <a:pt x="1148" y="1013"/>
                  <a:pt x="1148" y="1013"/>
                </a:cubicBezTo>
                <a:cubicBezTo>
                  <a:pt x="1373" y="883"/>
                  <a:pt x="1373" y="883"/>
                  <a:pt x="1373" y="883"/>
                </a:cubicBezTo>
                <a:cubicBezTo>
                  <a:pt x="1373" y="0"/>
                  <a:pt x="1373" y="0"/>
                  <a:pt x="1373" y="0"/>
                </a:cubicBezTo>
                <a:cubicBezTo>
                  <a:pt x="193" y="681"/>
                  <a:pt x="193" y="681"/>
                  <a:pt x="193" y="681"/>
                </a:cubicBezTo>
                <a:cubicBezTo>
                  <a:pt x="101" y="734"/>
                  <a:pt x="40" y="817"/>
                  <a:pt x="15" y="911"/>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149" name="Google Shape;149;p14"/>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dirty="0">
                <a:solidFill>
                  <a:srgbClr val="929292"/>
                </a:solidFill>
                <a:latin typeface="Arial"/>
                <a:ea typeface="Arial"/>
                <a:cs typeface="Arial"/>
                <a:sym typeface="Arial"/>
              </a:rPr>
              <a:t>© </a:t>
            </a:r>
            <a:r>
              <a:rPr lang="en-US" sz="800" dirty="0">
                <a:solidFill>
                  <a:srgbClr val="929292"/>
                </a:solidFill>
              </a:rPr>
              <a:t>2021 </a:t>
            </a:r>
            <a:r>
              <a:rPr lang="en-US" sz="800" b="0" i="0" dirty="0">
                <a:solidFill>
                  <a:srgbClr val="929292"/>
                </a:solidFill>
                <a:latin typeface="Arial"/>
                <a:ea typeface="Arial"/>
                <a:cs typeface="Arial"/>
                <a:sym typeface="Arial"/>
              </a:rPr>
              <a:t>Snowflake Inc. All Rights Reserved</a:t>
            </a:r>
            <a:endParaRPr sz="800" dirty="0">
              <a:solidFill>
                <a:srgbClr val="929292"/>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Image">
  <p:cSld name="Title - Image">
    <p:spTree>
      <p:nvGrpSpPr>
        <p:cNvPr id="1" name="Shape 150"/>
        <p:cNvGrpSpPr/>
        <p:nvPr/>
      </p:nvGrpSpPr>
      <p:grpSpPr>
        <a:xfrm>
          <a:off x="0" y="0"/>
          <a:ext cx="0" cy="0"/>
          <a:chOff x="0" y="0"/>
          <a:chExt cx="0" cy="0"/>
        </a:xfrm>
      </p:grpSpPr>
      <p:sp>
        <p:nvSpPr>
          <p:cNvPr id="151" name="Google Shape;151;p15"/>
          <p:cNvSpPr txBox="1">
            <a:spLocks noGrp="1"/>
          </p:cNvSpPr>
          <p:nvPr>
            <p:ph type="body" idx="1"/>
          </p:nvPr>
        </p:nvSpPr>
        <p:spPr>
          <a:xfrm>
            <a:off x="571183" y="1569720"/>
            <a:ext cx="7177500" cy="27735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70000"/>
              </a:lnSpc>
              <a:spcBef>
                <a:spcPts val="1100"/>
              </a:spcBef>
              <a:spcAft>
                <a:spcPts val="0"/>
              </a:spcAft>
              <a:buClr>
                <a:schemeClr val="lt1"/>
              </a:buClr>
              <a:buSzPts val="6000"/>
              <a:buFont typeface="Arial"/>
              <a:buNone/>
              <a:defRPr sz="6000" b="1" i="0" u="none" strike="noStrike" cap="none">
                <a:solidFill>
                  <a:schemeClr val="lt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52" name="Google Shape;152;p15"/>
          <p:cNvSpPr txBox="1">
            <a:spLocks noGrp="1"/>
          </p:cNvSpPr>
          <p:nvPr>
            <p:ph type="body" idx="2"/>
          </p:nvPr>
        </p:nvSpPr>
        <p:spPr>
          <a:xfrm>
            <a:off x="571183" y="4419918"/>
            <a:ext cx="7185900" cy="9675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chemeClr val="lt1"/>
              </a:buClr>
              <a:buSzPts val="2100"/>
              <a:buFont typeface="Arial"/>
              <a:buNone/>
              <a:defRPr sz="2100" b="0" i="0" u="none" strike="noStrike" cap="none">
                <a:solidFill>
                  <a:schemeClr val="lt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53" name="Google Shape;153;p15"/>
          <p:cNvSpPr txBox="1">
            <a:spLocks noGrp="1"/>
          </p:cNvSpPr>
          <p:nvPr>
            <p:ph type="body" idx="3"/>
          </p:nvPr>
        </p:nvSpPr>
        <p:spPr>
          <a:xfrm>
            <a:off x="571183" y="6050598"/>
            <a:ext cx="8595600" cy="30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chemeClr val="lt1"/>
              </a:buClr>
              <a:buSzPts val="1500"/>
              <a:buFont typeface="Arial"/>
              <a:buNone/>
              <a:defRPr sz="1500" b="1" i="0" u="none" strike="noStrike" cap="none">
                <a:solidFill>
                  <a:schemeClr val="lt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54" name="Google Shape;154;p15"/>
          <p:cNvSpPr txBox="1">
            <a:spLocks noGrp="1"/>
          </p:cNvSpPr>
          <p:nvPr>
            <p:ph type="sldNum" idx="12"/>
          </p:nvPr>
        </p:nvSpPr>
        <p:spPr>
          <a:xfrm>
            <a:off x="11543868" y="6494180"/>
            <a:ext cx="342900" cy="21570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800" b="0" i="0">
                <a:solidFill>
                  <a:srgbClr val="929292"/>
                </a:solidFill>
                <a:latin typeface="Arial"/>
                <a:ea typeface="Arial"/>
                <a:cs typeface="Arial"/>
                <a:sym typeface="Arial"/>
              </a:defRPr>
            </a:lvl1pPr>
            <a:lvl2pPr marL="0" marR="0" lvl="1" indent="0" algn="r" rtl="0">
              <a:spcBef>
                <a:spcPts val="0"/>
              </a:spcBef>
              <a:buNone/>
              <a:defRPr sz="800" b="0" i="0">
                <a:solidFill>
                  <a:srgbClr val="929292"/>
                </a:solidFill>
                <a:latin typeface="Arial"/>
                <a:ea typeface="Arial"/>
                <a:cs typeface="Arial"/>
                <a:sym typeface="Arial"/>
              </a:defRPr>
            </a:lvl2pPr>
            <a:lvl3pPr marL="0" marR="0" lvl="2" indent="0" algn="r" rtl="0">
              <a:spcBef>
                <a:spcPts val="0"/>
              </a:spcBef>
              <a:buNone/>
              <a:defRPr sz="800" b="0" i="0">
                <a:solidFill>
                  <a:srgbClr val="929292"/>
                </a:solidFill>
                <a:latin typeface="Arial"/>
                <a:ea typeface="Arial"/>
                <a:cs typeface="Arial"/>
                <a:sym typeface="Arial"/>
              </a:defRPr>
            </a:lvl3pPr>
            <a:lvl4pPr marL="0" marR="0" lvl="3" indent="0" algn="r" rtl="0">
              <a:spcBef>
                <a:spcPts val="0"/>
              </a:spcBef>
              <a:buNone/>
              <a:defRPr sz="800" b="0" i="0">
                <a:solidFill>
                  <a:srgbClr val="929292"/>
                </a:solidFill>
                <a:latin typeface="Arial"/>
                <a:ea typeface="Arial"/>
                <a:cs typeface="Arial"/>
                <a:sym typeface="Arial"/>
              </a:defRPr>
            </a:lvl4pPr>
            <a:lvl5pPr marL="0" marR="0" lvl="4" indent="0" algn="r" rtl="0">
              <a:spcBef>
                <a:spcPts val="0"/>
              </a:spcBef>
              <a:buNone/>
              <a:defRPr sz="800" b="0" i="0">
                <a:solidFill>
                  <a:srgbClr val="929292"/>
                </a:solidFill>
                <a:latin typeface="Arial"/>
                <a:ea typeface="Arial"/>
                <a:cs typeface="Arial"/>
                <a:sym typeface="Arial"/>
              </a:defRPr>
            </a:lvl5pPr>
            <a:lvl6pPr marL="0" marR="0" lvl="5" indent="0" algn="r" rtl="0">
              <a:spcBef>
                <a:spcPts val="0"/>
              </a:spcBef>
              <a:buNone/>
              <a:defRPr sz="800" b="0" i="0">
                <a:solidFill>
                  <a:srgbClr val="929292"/>
                </a:solidFill>
                <a:latin typeface="Arial"/>
                <a:ea typeface="Arial"/>
                <a:cs typeface="Arial"/>
                <a:sym typeface="Arial"/>
              </a:defRPr>
            </a:lvl6pPr>
            <a:lvl7pPr marL="0" marR="0" lvl="6" indent="0" algn="r" rtl="0">
              <a:spcBef>
                <a:spcPts val="0"/>
              </a:spcBef>
              <a:buNone/>
              <a:defRPr sz="800" b="0" i="0">
                <a:solidFill>
                  <a:srgbClr val="929292"/>
                </a:solidFill>
                <a:latin typeface="Arial"/>
                <a:ea typeface="Arial"/>
                <a:cs typeface="Arial"/>
                <a:sym typeface="Arial"/>
              </a:defRPr>
            </a:lvl7pPr>
            <a:lvl8pPr marL="0" marR="0" lvl="7" indent="0" algn="r" rtl="0">
              <a:spcBef>
                <a:spcPts val="0"/>
              </a:spcBef>
              <a:buNone/>
              <a:defRPr sz="800" b="0" i="0">
                <a:solidFill>
                  <a:srgbClr val="929292"/>
                </a:solidFill>
                <a:latin typeface="Arial"/>
                <a:ea typeface="Arial"/>
                <a:cs typeface="Arial"/>
                <a:sym typeface="Arial"/>
              </a:defRPr>
            </a:lvl8pPr>
            <a:lvl9pPr marL="0" marR="0" lvl="8" indent="0" algn="r" rtl="0">
              <a:spcBef>
                <a:spcPts val="0"/>
              </a:spcBef>
              <a:buNone/>
              <a:defRPr sz="800" b="0" i="0">
                <a:solidFill>
                  <a:srgbClr val="92929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ulti-use layout">
  <p:cSld name="Multi-use layout">
    <p:spTree>
      <p:nvGrpSpPr>
        <p:cNvPr id="1" name="Shape 155"/>
        <p:cNvGrpSpPr/>
        <p:nvPr/>
      </p:nvGrpSpPr>
      <p:grpSpPr>
        <a:xfrm>
          <a:off x="0" y="0"/>
          <a:ext cx="0" cy="0"/>
          <a:chOff x="0" y="0"/>
          <a:chExt cx="0" cy="0"/>
        </a:xfrm>
      </p:grpSpPr>
      <p:sp>
        <p:nvSpPr>
          <p:cNvPr id="156" name="Google Shape;156;p16"/>
          <p:cNvSpPr/>
          <p:nvPr/>
        </p:nvSpPr>
        <p:spPr>
          <a:xfrm>
            <a:off x="0" y="6377940"/>
            <a:ext cx="815100" cy="480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157" name="Google Shape;157;p16"/>
          <p:cNvSpPr txBox="1">
            <a:spLocks noGrp="1"/>
          </p:cNvSpPr>
          <p:nvPr>
            <p:ph type="body" idx="1"/>
          </p:nvPr>
        </p:nvSpPr>
        <p:spPr>
          <a:xfrm>
            <a:off x="403860" y="512763"/>
            <a:ext cx="11452800" cy="723900"/>
          </a:xfrm>
          <a:prstGeom prst="rect">
            <a:avLst/>
          </a:prstGeom>
          <a:noFill/>
          <a:ln>
            <a:noFill/>
          </a:ln>
        </p:spPr>
        <p:txBody>
          <a:bodyPr spcFirstLastPara="1" wrap="square" lIns="91425" tIns="45700" rIns="91425" bIns="45700" anchor="b" anchorCtr="0">
            <a:noAutofit/>
          </a:bodyPr>
          <a:lstStyle>
            <a:lvl1pPr marL="457200" marR="0" lvl="0" indent="-228600" algn="ctr" rtl="0">
              <a:lnSpc>
                <a:spcPct val="90000"/>
              </a:lnSpc>
              <a:spcBef>
                <a:spcPts val="110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158" name="Google Shape;158;p16"/>
          <p:cNvGrpSpPr/>
          <p:nvPr/>
        </p:nvGrpSpPr>
        <p:grpSpPr>
          <a:xfrm>
            <a:off x="460203" y="6501362"/>
            <a:ext cx="180165" cy="177825"/>
            <a:chOff x="2940050" y="1514475"/>
            <a:chExt cx="4643437" cy="4583110"/>
          </a:xfrm>
        </p:grpSpPr>
        <p:sp>
          <p:nvSpPr>
            <p:cNvPr id="159" name="Google Shape;159;p16"/>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0" name="Google Shape;160;p16"/>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1" name="Google Shape;161;p16"/>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2" name="Google Shape;162;p16"/>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3" name="Google Shape;163;p16"/>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4" name="Google Shape;164;p16"/>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5" name="Google Shape;165;p16"/>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166" name="Google Shape;166;p16"/>
          <p:cNvSpPr txBox="1">
            <a:spLocks noGrp="1"/>
          </p:cNvSpPr>
          <p:nvPr>
            <p:ph type="body" idx="2"/>
          </p:nvPr>
        </p:nvSpPr>
        <p:spPr>
          <a:xfrm>
            <a:off x="406083" y="1257618"/>
            <a:ext cx="11468400" cy="39330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90000"/>
              </a:lnSpc>
              <a:spcBef>
                <a:spcPts val="1100"/>
              </a:spcBef>
              <a:spcAft>
                <a:spcPts val="0"/>
              </a:spcAft>
              <a:buClr>
                <a:srgbClr val="5B5B5B"/>
              </a:buClr>
              <a:buSzPts val="2100"/>
              <a:buFont typeface="Arial"/>
              <a:buNone/>
              <a:defRPr sz="2100" b="0" i="0" u="none" strike="noStrike" cap="none">
                <a:solidFill>
                  <a:srgbClr val="5B5B5B"/>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167" name="Google Shape;167;p16"/>
          <p:cNvGrpSpPr/>
          <p:nvPr/>
        </p:nvGrpSpPr>
        <p:grpSpPr>
          <a:xfrm>
            <a:off x="460203" y="6501362"/>
            <a:ext cx="180165" cy="177825"/>
            <a:chOff x="2940050" y="1514475"/>
            <a:chExt cx="4643437" cy="4583110"/>
          </a:xfrm>
        </p:grpSpPr>
        <p:sp>
          <p:nvSpPr>
            <p:cNvPr id="168" name="Google Shape;168;p16"/>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69" name="Google Shape;169;p16"/>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70" name="Google Shape;170;p16"/>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71" name="Google Shape;171;p16"/>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72" name="Google Shape;172;p16"/>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73" name="Google Shape;173;p16"/>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74" name="Google Shape;174;p16"/>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175" name="Google Shape;175;p16"/>
          <p:cNvSpPr txBox="1">
            <a:spLocks noGrp="1"/>
          </p:cNvSpPr>
          <p:nvPr>
            <p:ph type="sldNum" idx="12"/>
          </p:nvPr>
        </p:nvSpPr>
        <p:spPr>
          <a:xfrm>
            <a:off x="11543868" y="6494180"/>
            <a:ext cx="342900" cy="21570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800" b="0" i="0">
                <a:solidFill>
                  <a:srgbClr val="929292"/>
                </a:solidFill>
                <a:latin typeface="Arial"/>
                <a:ea typeface="Arial"/>
                <a:cs typeface="Arial"/>
                <a:sym typeface="Arial"/>
              </a:defRPr>
            </a:lvl1pPr>
            <a:lvl2pPr marL="0" marR="0" lvl="1" indent="0" algn="r" rtl="0">
              <a:spcBef>
                <a:spcPts val="0"/>
              </a:spcBef>
              <a:buNone/>
              <a:defRPr sz="800" b="0" i="0">
                <a:solidFill>
                  <a:srgbClr val="929292"/>
                </a:solidFill>
                <a:latin typeface="Arial"/>
                <a:ea typeface="Arial"/>
                <a:cs typeface="Arial"/>
                <a:sym typeface="Arial"/>
              </a:defRPr>
            </a:lvl2pPr>
            <a:lvl3pPr marL="0" marR="0" lvl="2" indent="0" algn="r" rtl="0">
              <a:spcBef>
                <a:spcPts val="0"/>
              </a:spcBef>
              <a:buNone/>
              <a:defRPr sz="800" b="0" i="0">
                <a:solidFill>
                  <a:srgbClr val="929292"/>
                </a:solidFill>
                <a:latin typeface="Arial"/>
                <a:ea typeface="Arial"/>
                <a:cs typeface="Arial"/>
                <a:sym typeface="Arial"/>
              </a:defRPr>
            </a:lvl3pPr>
            <a:lvl4pPr marL="0" marR="0" lvl="3" indent="0" algn="r" rtl="0">
              <a:spcBef>
                <a:spcPts val="0"/>
              </a:spcBef>
              <a:buNone/>
              <a:defRPr sz="800" b="0" i="0">
                <a:solidFill>
                  <a:srgbClr val="929292"/>
                </a:solidFill>
                <a:latin typeface="Arial"/>
                <a:ea typeface="Arial"/>
                <a:cs typeface="Arial"/>
                <a:sym typeface="Arial"/>
              </a:defRPr>
            </a:lvl4pPr>
            <a:lvl5pPr marL="0" marR="0" lvl="4" indent="0" algn="r" rtl="0">
              <a:spcBef>
                <a:spcPts val="0"/>
              </a:spcBef>
              <a:buNone/>
              <a:defRPr sz="800" b="0" i="0">
                <a:solidFill>
                  <a:srgbClr val="929292"/>
                </a:solidFill>
                <a:latin typeface="Arial"/>
                <a:ea typeface="Arial"/>
                <a:cs typeface="Arial"/>
                <a:sym typeface="Arial"/>
              </a:defRPr>
            </a:lvl5pPr>
            <a:lvl6pPr marL="0" marR="0" lvl="5" indent="0" algn="r" rtl="0">
              <a:spcBef>
                <a:spcPts val="0"/>
              </a:spcBef>
              <a:buNone/>
              <a:defRPr sz="800" b="0" i="0">
                <a:solidFill>
                  <a:srgbClr val="929292"/>
                </a:solidFill>
                <a:latin typeface="Arial"/>
                <a:ea typeface="Arial"/>
                <a:cs typeface="Arial"/>
                <a:sym typeface="Arial"/>
              </a:defRPr>
            </a:lvl6pPr>
            <a:lvl7pPr marL="0" marR="0" lvl="6" indent="0" algn="r" rtl="0">
              <a:spcBef>
                <a:spcPts val="0"/>
              </a:spcBef>
              <a:buNone/>
              <a:defRPr sz="800" b="0" i="0">
                <a:solidFill>
                  <a:srgbClr val="929292"/>
                </a:solidFill>
                <a:latin typeface="Arial"/>
                <a:ea typeface="Arial"/>
                <a:cs typeface="Arial"/>
                <a:sym typeface="Arial"/>
              </a:defRPr>
            </a:lvl7pPr>
            <a:lvl8pPr marL="0" marR="0" lvl="7" indent="0" algn="r" rtl="0">
              <a:spcBef>
                <a:spcPts val="0"/>
              </a:spcBef>
              <a:buNone/>
              <a:defRPr sz="800" b="0" i="0">
                <a:solidFill>
                  <a:srgbClr val="929292"/>
                </a:solidFill>
                <a:latin typeface="Arial"/>
                <a:ea typeface="Arial"/>
                <a:cs typeface="Arial"/>
                <a:sym typeface="Arial"/>
              </a:defRPr>
            </a:lvl8pPr>
            <a:lvl9pPr marL="0" marR="0" lvl="8" indent="0" algn="r" rtl="0">
              <a:spcBef>
                <a:spcPts val="0"/>
              </a:spcBef>
              <a:buNone/>
              <a:defRPr sz="800" b="0" i="0">
                <a:solidFill>
                  <a:srgbClr val="92929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76" name="Google Shape;176;p16"/>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dirty="0">
                <a:solidFill>
                  <a:srgbClr val="929292"/>
                </a:solidFill>
                <a:latin typeface="Arial"/>
                <a:ea typeface="Arial"/>
                <a:cs typeface="Arial"/>
                <a:sym typeface="Arial"/>
              </a:rPr>
              <a:t>© </a:t>
            </a:r>
            <a:r>
              <a:rPr lang="en-US" sz="800" dirty="0">
                <a:solidFill>
                  <a:srgbClr val="929292"/>
                </a:solidFill>
              </a:rPr>
              <a:t>2021 </a:t>
            </a:r>
            <a:r>
              <a:rPr lang="en-US" sz="800" b="0" i="0" dirty="0">
                <a:solidFill>
                  <a:srgbClr val="929292"/>
                </a:solidFill>
                <a:latin typeface="Arial"/>
                <a:ea typeface="Arial"/>
                <a:cs typeface="Arial"/>
                <a:sym typeface="Arial"/>
              </a:rPr>
              <a:t>Snowflake Inc. All Rights Reserved</a:t>
            </a:r>
            <a:endParaRPr sz="800" dirty="0">
              <a:solidFill>
                <a:srgbClr val="929292"/>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One Column Layout">
  <p:cSld name="One Column Layout">
    <p:spTree>
      <p:nvGrpSpPr>
        <p:cNvPr id="1" name="Shape 177"/>
        <p:cNvGrpSpPr/>
        <p:nvPr/>
      </p:nvGrpSpPr>
      <p:grpSpPr>
        <a:xfrm>
          <a:off x="0" y="0"/>
          <a:ext cx="0" cy="0"/>
          <a:chOff x="0" y="0"/>
          <a:chExt cx="0" cy="0"/>
        </a:xfrm>
      </p:grpSpPr>
      <p:sp>
        <p:nvSpPr>
          <p:cNvPr id="178" name="Google Shape;178;p17"/>
          <p:cNvSpPr/>
          <p:nvPr/>
        </p:nvSpPr>
        <p:spPr>
          <a:xfrm>
            <a:off x="0" y="6377940"/>
            <a:ext cx="815100" cy="480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grpSp>
        <p:nvGrpSpPr>
          <p:cNvPr id="179" name="Google Shape;179;p17"/>
          <p:cNvGrpSpPr/>
          <p:nvPr/>
        </p:nvGrpSpPr>
        <p:grpSpPr>
          <a:xfrm>
            <a:off x="460203" y="6501362"/>
            <a:ext cx="180165" cy="177825"/>
            <a:chOff x="2940050" y="1514475"/>
            <a:chExt cx="4643437" cy="4583110"/>
          </a:xfrm>
        </p:grpSpPr>
        <p:sp>
          <p:nvSpPr>
            <p:cNvPr id="180" name="Google Shape;180;p17"/>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81" name="Google Shape;181;p17"/>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82" name="Google Shape;182;p17"/>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83" name="Google Shape;183;p17"/>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84" name="Google Shape;184;p17"/>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85" name="Google Shape;185;p17"/>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86" name="Google Shape;186;p17"/>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187" name="Google Shape;187;p17"/>
          <p:cNvSpPr txBox="1">
            <a:spLocks noGrp="1"/>
          </p:cNvSpPr>
          <p:nvPr>
            <p:ph type="body" idx="1"/>
          </p:nvPr>
        </p:nvSpPr>
        <p:spPr>
          <a:xfrm>
            <a:off x="419034" y="1323499"/>
            <a:ext cx="11445300" cy="50469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chemeClr val="dk1"/>
              </a:buClr>
              <a:buSzPts val="1900"/>
              <a:buFont typeface="Arial"/>
              <a:buNone/>
              <a:defRPr sz="1900" b="0"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88" name="Google Shape;188;p17"/>
          <p:cNvSpPr txBox="1">
            <a:spLocks noGrp="1"/>
          </p:cNvSpPr>
          <p:nvPr>
            <p:ph type="body" idx="2"/>
          </p:nvPr>
        </p:nvSpPr>
        <p:spPr>
          <a:xfrm>
            <a:off x="403860" y="512763"/>
            <a:ext cx="11452800" cy="723900"/>
          </a:xfrm>
          <a:prstGeom prst="rect">
            <a:avLst/>
          </a:prstGeom>
          <a:noFill/>
          <a:ln>
            <a:noFill/>
          </a:ln>
        </p:spPr>
        <p:txBody>
          <a:bodyPr spcFirstLastPara="1" wrap="square" lIns="91425" tIns="45700" rIns="91425" bIns="45700" anchor="b" anchorCtr="0">
            <a:noAutofit/>
          </a:bodyPr>
          <a:lstStyle>
            <a:lvl1pPr marL="457200" marR="0" lvl="0" indent="-228600" algn="ctr" rtl="0">
              <a:lnSpc>
                <a:spcPct val="90000"/>
              </a:lnSpc>
              <a:spcBef>
                <a:spcPts val="110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189" name="Google Shape;189;p17"/>
          <p:cNvSpPr/>
          <p:nvPr/>
        </p:nvSpPr>
        <p:spPr>
          <a:xfrm>
            <a:off x="0" y="6377940"/>
            <a:ext cx="815100" cy="480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grpSp>
        <p:nvGrpSpPr>
          <p:cNvPr id="190" name="Google Shape;190;p17"/>
          <p:cNvGrpSpPr/>
          <p:nvPr/>
        </p:nvGrpSpPr>
        <p:grpSpPr>
          <a:xfrm>
            <a:off x="460203" y="6501362"/>
            <a:ext cx="180165" cy="177825"/>
            <a:chOff x="2940050" y="1514475"/>
            <a:chExt cx="4643437" cy="4583110"/>
          </a:xfrm>
        </p:grpSpPr>
        <p:sp>
          <p:nvSpPr>
            <p:cNvPr id="191" name="Google Shape;191;p17"/>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92" name="Google Shape;192;p17"/>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93" name="Google Shape;193;p17"/>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94" name="Google Shape;194;p17"/>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95" name="Google Shape;195;p17"/>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96" name="Google Shape;196;p17"/>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197" name="Google Shape;197;p17"/>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198" name="Google Shape;198;p17"/>
          <p:cNvSpPr txBox="1">
            <a:spLocks noGrp="1"/>
          </p:cNvSpPr>
          <p:nvPr>
            <p:ph type="sldNum" idx="12"/>
          </p:nvPr>
        </p:nvSpPr>
        <p:spPr>
          <a:xfrm>
            <a:off x="11543868" y="6494180"/>
            <a:ext cx="342900" cy="21570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800" b="0" i="0">
                <a:solidFill>
                  <a:srgbClr val="929292"/>
                </a:solidFill>
                <a:latin typeface="Arial"/>
                <a:ea typeface="Arial"/>
                <a:cs typeface="Arial"/>
                <a:sym typeface="Arial"/>
              </a:defRPr>
            </a:lvl1pPr>
            <a:lvl2pPr marL="0" marR="0" lvl="1" indent="0" algn="r" rtl="0">
              <a:spcBef>
                <a:spcPts val="0"/>
              </a:spcBef>
              <a:buNone/>
              <a:defRPr sz="800" b="0" i="0">
                <a:solidFill>
                  <a:srgbClr val="929292"/>
                </a:solidFill>
                <a:latin typeface="Arial"/>
                <a:ea typeface="Arial"/>
                <a:cs typeface="Arial"/>
                <a:sym typeface="Arial"/>
              </a:defRPr>
            </a:lvl2pPr>
            <a:lvl3pPr marL="0" marR="0" lvl="2" indent="0" algn="r" rtl="0">
              <a:spcBef>
                <a:spcPts val="0"/>
              </a:spcBef>
              <a:buNone/>
              <a:defRPr sz="800" b="0" i="0">
                <a:solidFill>
                  <a:srgbClr val="929292"/>
                </a:solidFill>
                <a:latin typeface="Arial"/>
                <a:ea typeface="Arial"/>
                <a:cs typeface="Arial"/>
                <a:sym typeface="Arial"/>
              </a:defRPr>
            </a:lvl3pPr>
            <a:lvl4pPr marL="0" marR="0" lvl="3" indent="0" algn="r" rtl="0">
              <a:spcBef>
                <a:spcPts val="0"/>
              </a:spcBef>
              <a:buNone/>
              <a:defRPr sz="800" b="0" i="0">
                <a:solidFill>
                  <a:srgbClr val="929292"/>
                </a:solidFill>
                <a:latin typeface="Arial"/>
                <a:ea typeface="Arial"/>
                <a:cs typeface="Arial"/>
                <a:sym typeface="Arial"/>
              </a:defRPr>
            </a:lvl4pPr>
            <a:lvl5pPr marL="0" marR="0" lvl="4" indent="0" algn="r" rtl="0">
              <a:spcBef>
                <a:spcPts val="0"/>
              </a:spcBef>
              <a:buNone/>
              <a:defRPr sz="800" b="0" i="0">
                <a:solidFill>
                  <a:srgbClr val="929292"/>
                </a:solidFill>
                <a:latin typeface="Arial"/>
                <a:ea typeface="Arial"/>
                <a:cs typeface="Arial"/>
                <a:sym typeface="Arial"/>
              </a:defRPr>
            </a:lvl5pPr>
            <a:lvl6pPr marL="0" marR="0" lvl="5" indent="0" algn="r" rtl="0">
              <a:spcBef>
                <a:spcPts val="0"/>
              </a:spcBef>
              <a:buNone/>
              <a:defRPr sz="800" b="0" i="0">
                <a:solidFill>
                  <a:srgbClr val="929292"/>
                </a:solidFill>
                <a:latin typeface="Arial"/>
                <a:ea typeface="Arial"/>
                <a:cs typeface="Arial"/>
                <a:sym typeface="Arial"/>
              </a:defRPr>
            </a:lvl6pPr>
            <a:lvl7pPr marL="0" marR="0" lvl="6" indent="0" algn="r" rtl="0">
              <a:spcBef>
                <a:spcPts val="0"/>
              </a:spcBef>
              <a:buNone/>
              <a:defRPr sz="800" b="0" i="0">
                <a:solidFill>
                  <a:srgbClr val="929292"/>
                </a:solidFill>
                <a:latin typeface="Arial"/>
                <a:ea typeface="Arial"/>
                <a:cs typeface="Arial"/>
                <a:sym typeface="Arial"/>
              </a:defRPr>
            </a:lvl7pPr>
            <a:lvl8pPr marL="0" marR="0" lvl="7" indent="0" algn="r" rtl="0">
              <a:spcBef>
                <a:spcPts val="0"/>
              </a:spcBef>
              <a:buNone/>
              <a:defRPr sz="800" b="0" i="0">
                <a:solidFill>
                  <a:srgbClr val="929292"/>
                </a:solidFill>
                <a:latin typeface="Arial"/>
                <a:ea typeface="Arial"/>
                <a:cs typeface="Arial"/>
                <a:sym typeface="Arial"/>
              </a:defRPr>
            </a:lvl8pPr>
            <a:lvl9pPr marL="0" marR="0" lvl="8" indent="0" algn="r" rtl="0">
              <a:spcBef>
                <a:spcPts val="0"/>
              </a:spcBef>
              <a:buNone/>
              <a:defRPr sz="800" b="0" i="0">
                <a:solidFill>
                  <a:srgbClr val="92929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99" name="Google Shape;199;p17"/>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rgbClr val="929292"/>
                </a:solidFill>
                <a:latin typeface="Arial"/>
                <a:ea typeface="Arial"/>
                <a:cs typeface="Arial"/>
                <a:sym typeface="Arial"/>
              </a:rPr>
              <a:t>© </a:t>
            </a:r>
            <a:r>
              <a:rPr lang="en-US" sz="800">
                <a:solidFill>
                  <a:srgbClr val="929292"/>
                </a:solidFill>
              </a:rPr>
              <a:t>2020 </a:t>
            </a:r>
            <a:r>
              <a:rPr lang="en-US" sz="800" b="0" i="0">
                <a:solidFill>
                  <a:srgbClr val="929292"/>
                </a:solidFill>
                <a:latin typeface="Arial"/>
                <a:ea typeface="Arial"/>
                <a:cs typeface="Arial"/>
                <a:sym typeface="Arial"/>
              </a:rPr>
              <a:t>Snowflake Inc. All Rights Reserved</a:t>
            </a:r>
            <a:endParaRPr sz="800">
              <a:solidFill>
                <a:srgbClr val="929292"/>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plit Layout">
  <p:cSld name="Split Layout">
    <p:spTree>
      <p:nvGrpSpPr>
        <p:cNvPr id="1" name="Shape 223"/>
        <p:cNvGrpSpPr/>
        <p:nvPr/>
      </p:nvGrpSpPr>
      <p:grpSpPr>
        <a:xfrm>
          <a:off x="0" y="0"/>
          <a:ext cx="0" cy="0"/>
          <a:chOff x="0" y="0"/>
          <a:chExt cx="0" cy="0"/>
        </a:xfrm>
      </p:grpSpPr>
      <p:sp>
        <p:nvSpPr>
          <p:cNvPr id="224" name="Google Shape;224;p19"/>
          <p:cNvSpPr/>
          <p:nvPr/>
        </p:nvSpPr>
        <p:spPr>
          <a:xfrm>
            <a:off x="6096000" y="0"/>
            <a:ext cx="6096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225" name="Google Shape;225;p19"/>
          <p:cNvSpPr/>
          <p:nvPr/>
        </p:nvSpPr>
        <p:spPr>
          <a:xfrm>
            <a:off x="8032751" y="342900"/>
            <a:ext cx="1984140" cy="2122488"/>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226" name="Google Shape;226;p19"/>
          <p:cNvSpPr/>
          <p:nvPr/>
        </p:nvSpPr>
        <p:spPr>
          <a:xfrm>
            <a:off x="6099175" y="3222626"/>
            <a:ext cx="4248542" cy="3635375"/>
          </a:xfrm>
          <a:custGeom>
            <a:avLst/>
            <a:gdLst/>
            <a:ahLst/>
            <a:cxnLst/>
            <a:rect l="l" t="t" r="r" b="b"/>
            <a:pathLst>
              <a:path w="4248542" h="3635375" extrusionOk="0">
                <a:moveTo>
                  <a:pt x="0" y="0"/>
                </a:moveTo>
                <a:cubicBezTo>
                  <a:pt x="0" y="0"/>
                  <a:pt x="0" y="0"/>
                  <a:pt x="3688930" y="2134683"/>
                </a:cubicBezTo>
                <a:cubicBezTo>
                  <a:pt x="3955829" y="2287388"/>
                  <a:pt x="4133762" y="2532351"/>
                  <a:pt x="4210019" y="2805947"/>
                </a:cubicBezTo>
                <a:cubicBezTo>
                  <a:pt x="4232261" y="2891843"/>
                  <a:pt x="4244971" y="2980921"/>
                  <a:pt x="4248147" y="3069999"/>
                </a:cubicBezTo>
                <a:cubicBezTo>
                  <a:pt x="4251325" y="3190890"/>
                  <a:pt x="4235438" y="3314962"/>
                  <a:pt x="4197309" y="3432672"/>
                </a:cubicBezTo>
                <a:cubicBezTo>
                  <a:pt x="4177450" y="3497890"/>
                  <a:pt x="4151634" y="3561318"/>
                  <a:pt x="4120109" y="3622062"/>
                </a:cubicBezTo>
                <a:lnTo>
                  <a:pt x="4112399" y="3635375"/>
                </a:lnTo>
                <a:lnTo>
                  <a:pt x="0" y="3635375"/>
                </a:lnTo>
                <a:lnTo>
                  <a:pt x="0" y="3623553"/>
                </a:lnTo>
                <a:cubicBezTo>
                  <a:pt x="0" y="3623553"/>
                  <a:pt x="0" y="3623553"/>
                  <a:pt x="896019" y="3104994"/>
                </a:cubicBezTo>
                <a:cubicBezTo>
                  <a:pt x="896019" y="3104994"/>
                  <a:pt x="896019" y="3104994"/>
                  <a:pt x="0" y="2586434"/>
                </a:cubicBezTo>
                <a:cubicBezTo>
                  <a:pt x="0" y="2586434"/>
                  <a:pt x="0" y="2586434"/>
                  <a:pt x="0" y="0"/>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227" name="Google Shape;227;p19"/>
          <p:cNvSpPr/>
          <p:nvPr/>
        </p:nvSpPr>
        <p:spPr>
          <a:xfrm>
            <a:off x="9578868" y="845800"/>
            <a:ext cx="2613132" cy="3741797"/>
          </a:xfrm>
          <a:custGeom>
            <a:avLst/>
            <a:gdLst/>
            <a:ahLst/>
            <a:cxnLst/>
            <a:rect l="l" t="t" r="r" b="b"/>
            <a:pathLst>
              <a:path w="2613132" h="3741797" extrusionOk="0">
                <a:moveTo>
                  <a:pt x="2613132" y="0"/>
                </a:moveTo>
                <a:lnTo>
                  <a:pt x="2613132" y="1482383"/>
                </a:lnTo>
                <a:lnTo>
                  <a:pt x="2480582" y="1558999"/>
                </a:lnTo>
                <a:cubicBezTo>
                  <a:pt x="1938975" y="1872053"/>
                  <a:pt x="1938975" y="1872053"/>
                  <a:pt x="1938975" y="1872053"/>
                </a:cubicBezTo>
                <a:cubicBezTo>
                  <a:pt x="2168749" y="2004548"/>
                  <a:pt x="2355441" y="2112200"/>
                  <a:pt x="2507127" y="2199667"/>
                </a:cubicBezTo>
                <a:lnTo>
                  <a:pt x="2613132" y="2260793"/>
                </a:lnTo>
                <a:lnTo>
                  <a:pt x="2613132" y="3741797"/>
                </a:lnTo>
                <a:lnTo>
                  <a:pt x="2518746" y="3699509"/>
                </a:lnTo>
                <a:cubicBezTo>
                  <a:pt x="324746" y="2431617"/>
                  <a:pt x="324746" y="2431617"/>
                  <a:pt x="324746" y="2431617"/>
                </a:cubicBezTo>
                <a:cubicBezTo>
                  <a:pt x="176001" y="2345400"/>
                  <a:pt x="76273" y="2211848"/>
                  <a:pt x="28945" y="2061392"/>
                </a:cubicBezTo>
                <a:cubicBezTo>
                  <a:pt x="6971" y="1993771"/>
                  <a:pt x="-1480" y="1922769"/>
                  <a:pt x="210" y="1851767"/>
                </a:cubicBezTo>
                <a:cubicBezTo>
                  <a:pt x="1901" y="1801051"/>
                  <a:pt x="8662" y="1750335"/>
                  <a:pt x="23874" y="1699620"/>
                </a:cubicBezTo>
                <a:cubicBezTo>
                  <a:pt x="66132" y="1540710"/>
                  <a:pt x="169240" y="1400397"/>
                  <a:pt x="324746" y="1310799"/>
                </a:cubicBezTo>
                <a:cubicBezTo>
                  <a:pt x="2518746" y="44597"/>
                  <a:pt x="2518746" y="44597"/>
                  <a:pt x="2518746" y="44597"/>
                </a:cubicBezTo>
                <a:cubicBezTo>
                  <a:pt x="2547745" y="27797"/>
                  <a:pt x="2577487" y="13509"/>
                  <a:pt x="2607725" y="1663"/>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228" name="Google Shape;228;p19"/>
          <p:cNvSpPr/>
          <p:nvPr/>
        </p:nvSpPr>
        <p:spPr>
          <a:xfrm>
            <a:off x="8655051" y="3671382"/>
            <a:ext cx="2101851" cy="2248407"/>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alpha val="4588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229" name="Google Shape;229;p19"/>
          <p:cNvSpPr/>
          <p:nvPr/>
        </p:nvSpPr>
        <p:spPr>
          <a:xfrm>
            <a:off x="6096000" y="0"/>
            <a:ext cx="6096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230" name="Google Shape;230;p19"/>
          <p:cNvSpPr/>
          <p:nvPr/>
        </p:nvSpPr>
        <p:spPr>
          <a:xfrm>
            <a:off x="8032751" y="342900"/>
            <a:ext cx="1984140" cy="2122488"/>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grpSp>
        <p:nvGrpSpPr>
          <p:cNvPr id="231" name="Google Shape;231;p19"/>
          <p:cNvGrpSpPr/>
          <p:nvPr/>
        </p:nvGrpSpPr>
        <p:grpSpPr>
          <a:xfrm>
            <a:off x="460203" y="6501362"/>
            <a:ext cx="180165" cy="177825"/>
            <a:chOff x="2940050" y="1514475"/>
            <a:chExt cx="4643437" cy="4583110"/>
          </a:xfrm>
        </p:grpSpPr>
        <p:sp>
          <p:nvSpPr>
            <p:cNvPr id="232" name="Google Shape;232;p19"/>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33" name="Google Shape;233;p19"/>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34" name="Google Shape;234;p19"/>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35" name="Google Shape;235;p19"/>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36" name="Google Shape;236;p19"/>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37" name="Google Shape;237;p19"/>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38" name="Google Shape;238;p19"/>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239" name="Google Shape;239;p19"/>
          <p:cNvSpPr/>
          <p:nvPr/>
        </p:nvSpPr>
        <p:spPr>
          <a:xfrm>
            <a:off x="6099175" y="3222626"/>
            <a:ext cx="4248542" cy="3635375"/>
          </a:xfrm>
          <a:custGeom>
            <a:avLst/>
            <a:gdLst/>
            <a:ahLst/>
            <a:cxnLst/>
            <a:rect l="l" t="t" r="r" b="b"/>
            <a:pathLst>
              <a:path w="4248542" h="3635375" extrusionOk="0">
                <a:moveTo>
                  <a:pt x="0" y="0"/>
                </a:moveTo>
                <a:cubicBezTo>
                  <a:pt x="0" y="0"/>
                  <a:pt x="0" y="0"/>
                  <a:pt x="3688930" y="2134683"/>
                </a:cubicBezTo>
                <a:cubicBezTo>
                  <a:pt x="3955829" y="2287388"/>
                  <a:pt x="4133762" y="2532351"/>
                  <a:pt x="4210019" y="2805947"/>
                </a:cubicBezTo>
                <a:cubicBezTo>
                  <a:pt x="4232261" y="2891843"/>
                  <a:pt x="4244971" y="2980921"/>
                  <a:pt x="4248147" y="3069999"/>
                </a:cubicBezTo>
                <a:cubicBezTo>
                  <a:pt x="4251325" y="3190890"/>
                  <a:pt x="4235438" y="3314962"/>
                  <a:pt x="4197309" y="3432672"/>
                </a:cubicBezTo>
                <a:cubicBezTo>
                  <a:pt x="4177450" y="3497890"/>
                  <a:pt x="4151634" y="3561318"/>
                  <a:pt x="4120109" y="3622062"/>
                </a:cubicBezTo>
                <a:lnTo>
                  <a:pt x="4112399" y="3635375"/>
                </a:lnTo>
                <a:lnTo>
                  <a:pt x="0" y="3635375"/>
                </a:lnTo>
                <a:lnTo>
                  <a:pt x="0" y="3623553"/>
                </a:lnTo>
                <a:cubicBezTo>
                  <a:pt x="0" y="3623553"/>
                  <a:pt x="0" y="3623553"/>
                  <a:pt x="896019" y="3104994"/>
                </a:cubicBezTo>
                <a:cubicBezTo>
                  <a:pt x="896019" y="3104994"/>
                  <a:pt x="896019" y="3104994"/>
                  <a:pt x="0" y="2586434"/>
                </a:cubicBezTo>
                <a:cubicBezTo>
                  <a:pt x="0" y="2586434"/>
                  <a:pt x="0" y="2586434"/>
                  <a:pt x="0" y="0"/>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240" name="Google Shape;240;p19"/>
          <p:cNvSpPr/>
          <p:nvPr/>
        </p:nvSpPr>
        <p:spPr>
          <a:xfrm>
            <a:off x="9578868" y="845800"/>
            <a:ext cx="2613132" cy="3741797"/>
          </a:xfrm>
          <a:custGeom>
            <a:avLst/>
            <a:gdLst/>
            <a:ahLst/>
            <a:cxnLst/>
            <a:rect l="l" t="t" r="r" b="b"/>
            <a:pathLst>
              <a:path w="2613132" h="3741797" extrusionOk="0">
                <a:moveTo>
                  <a:pt x="2613132" y="0"/>
                </a:moveTo>
                <a:lnTo>
                  <a:pt x="2613132" y="1482383"/>
                </a:lnTo>
                <a:lnTo>
                  <a:pt x="2480582" y="1558999"/>
                </a:lnTo>
                <a:cubicBezTo>
                  <a:pt x="1938975" y="1872053"/>
                  <a:pt x="1938975" y="1872053"/>
                  <a:pt x="1938975" y="1872053"/>
                </a:cubicBezTo>
                <a:cubicBezTo>
                  <a:pt x="2168749" y="2004548"/>
                  <a:pt x="2355441" y="2112200"/>
                  <a:pt x="2507127" y="2199667"/>
                </a:cubicBezTo>
                <a:lnTo>
                  <a:pt x="2613132" y="2260793"/>
                </a:lnTo>
                <a:lnTo>
                  <a:pt x="2613132" y="3741797"/>
                </a:lnTo>
                <a:lnTo>
                  <a:pt x="2518746" y="3699509"/>
                </a:lnTo>
                <a:cubicBezTo>
                  <a:pt x="324746" y="2431617"/>
                  <a:pt x="324746" y="2431617"/>
                  <a:pt x="324746" y="2431617"/>
                </a:cubicBezTo>
                <a:cubicBezTo>
                  <a:pt x="176001" y="2345400"/>
                  <a:pt x="76273" y="2211848"/>
                  <a:pt x="28945" y="2061392"/>
                </a:cubicBezTo>
                <a:cubicBezTo>
                  <a:pt x="6971" y="1993771"/>
                  <a:pt x="-1480" y="1922769"/>
                  <a:pt x="210" y="1851767"/>
                </a:cubicBezTo>
                <a:cubicBezTo>
                  <a:pt x="1901" y="1801051"/>
                  <a:pt x="8662" y="1750335"/>
                  <a:pt x="23874" y="1699620"/>
                </a:cubicBezTo>
                <a:cubicBezTo>
                  <a:pt x="66132" y="1540710"/>
                  <a:pt x="169240" y="1400397"/>
                  <a:pt x="324746" y="1310799"/>
                </a:cubicBezTo>
                <a:cubicBezTo>
                  <a:pt x="2518746" y="44597"/>
                  <a:pt x="2518746" y="44597"/>
                  <a:pt x="2518746" y="44597"/>
                </a:cubicBezTo>
                <a:cubicBezTo>
                  <a:pt x="2547745" y="27797"/>
                  <a:pt x="2577487" y="13509"/>
                  <a:pt x="2607725" y="1663"/>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sp>
        <p:nvSpPr>
          <p:cNvPr id="241" name="Google Shape;241;p19"/>
          <p:cNvSpPr txBox="1">
            <a:spLocks noGrp="1"/>
          </p:cNvSpPr>
          <p:nvPr>
            <p:ph type="body" idx="1"/>
          </p:nvPr>
        </p:nvSpPr>
        <p:spPr>
          <a:xfrm>
            <a:off x="6426200" y="1206500"/>
            <a:ext cx="5397600" cy="52197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chemeClr val="lt1"/>
              </a:buClr>
              <a:buSzPts val="1900"/>
              <a:buFont typeface="Arial"/>
              <a:buNone/>
              <a:defRPr sz="1900" b="0" i="0" u="none" strike="noStrike" cap="none">
                <a:solidFill>
                  <a:schemeClr val="lt1"/>
                </a:solidFill>
                <a:latin typeface="Arial"/>
                <a:ea typeface="Arial"/>
                <a:cs typeface="Arial"/>
                <a:sym typeface="Arial"/>
              </a:defRPr>
            </a:lvl1pPr>
            <a:lvl2pPr marL="914400" marR="0" lvl="1"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242" name="Google Shape;242;p19"/>
          <p:cNvSpPr/>
          <p:nvPr/>
        </p:nvSpPr>
        <p:spPr>
          <a:xfrm>
            <a:off x="8655051" y="3671382"/>
            <a:ext cx="2101851" cy="2248407"/>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alpha val="4588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grpSp>
        <p:nvGrpSpPr>
          <p:cNvPr id="243" name="Google Shape;243;p19"/>
          <p:cNvGrpSpPr/>
          <p:nvPr/>
        </p:nvGrpSpPr>
        <p:grpSpPr>
          <a:xfrm>
            <a:off x="460203" y="6501362"/>
            <a:ext cx="180165" cy="177825"/>
            <a:chOff x="2940050" y="1514475"/>
            <a:chExt cx="4643437" cy="4583110"/>
          </a:xfrm>
        </p:grpSpPr>
        <p:sp>
          <p:nvSpPr>
            <p:cNvPr id="244" name="Google Shape;244;p19"/>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45" name="Google Shape;245;p19"/>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46" name="Google Shape;246;p19"/>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47" name="Google Shape;247;p19"/>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48" name="Google Shape;248;p19"/>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49" name="Google Shape;249;p19"/>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50" name="Google Shape;250;p19"/>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251" name="Google Shape;251;p19"/>
          <p:cNvSpPr txBox="1">
            <a:spLocks noGrp="1"/>
          </p:cNvSpPr>
          <p:nvPr>
            <p:ph type="sldNum" idx="12"/>
          </p:nvPr>
        </p:nvSpPr>
        <p:spPr>
          <a:xfrm>
            <a:off x="11543868" y="6494180"/>
            <a:ext cx="342900" cy="21570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800" b="0" i="0">
                <a:solidFill>
                  <a:schemeClr val="lt1"/>
                </a:solidFill>
                <a:latin typeface="Arial"/>
                <a:ea typeface="Arial"/>
                <a:cs typeface="Arial"/>
                <a:sym typeface="Arial"/>
              </a:defRPr>
            </a:lvl1pPr>
            <a:lvl2pPr marL="0" marR="0" lvl="1" indent="0" algn="r" rtl="0">
              <a:spcBef>
                <a:spcPts val="0"/>
              </a:spcBef>
              <a:buNone/>
              <a:defRPr sz="800" b="0" i="0">
                <a:solidFill>
                  <a:schemeClr val="lt1"/>
                </a:solidFill>
                <a:latin typeface="Arial"/>
                <a:ea typeface="Arial"/>
                <a:cs typeface="Arial"/>
                <a:sym typeface="Arial"/>
              </a:defRPr>
            </a:lvl2pPr>
            <a:lvl3pPr marL="0" marR="0" lvl="2" indent="0" algn="r" rtl="0">
              <a:spcBef>
                <a:spcPts val="0"/>
              </a:spcBef>
              <a:buNone/>
              <a:defRPr sz="800" b="0" i="0">
                <a:solidFill>
                  <a:schemeClr val="lt1"/>
                </a:solidFill>
                <a:latin typeface="Arial"/>
                <a:ea typeface="Arial"/>
                <a:cs typeface="Arial"/>
                <a:sym typeface="Arial"/>
              </a:defRPr>
            </a:lvl3pPr>
            <a:lvl4pPr marL="0" marR="0" lvl="3" indent="0" algn="r" rtl="0">
              <a:spcBef>
                <a:spcPts val="0"/>
              </a:spcBef>
              <a:buNone/>
              <a:defRPr sz="800" b="0" i="0">
                <a:solidFill>
                  <a:schemeClr val="lt1"/>
                </a:solidFill>
                <a:latin typeface="Arial"/>
                <a:ea typeface="Arial"/>
                <a:cs typeface="Arial"/>
                <a:sym typeface="Arial"/>
              </a:defRPr>
            </a:lvl4pPr>
            <a:lvl5pPr marL="0" marR="0" lvl="4" indent="0" algn="r" rtl="0">
              <a:spcBef>
                <a:spcPts val="0"/>
              </a:spcBef>
              <a:buNone/>
              <a:defRPr sz="800" b="0" i="0">
                <a:solidFill>
                  <a:schemeClr val="lt1"/>
                </a:solidFill>
                <a:latin typeface="Arial"/>
                <a:ea typeface="Arial"/>
                <a:cs typeface="Arial"/>
                <a:sym typeface="Arial"/>
              </a:defRPr>
            </a:lvl5pPr>
            <a:lvl6pPr marL="0" marR="0" lvl="5" indent="0" algn="r" rtl="0">
              <a:spcBef>
                <a:spcPts val="0"/>
              </a:spcBef>
              <a:buNone/>
              <a:defRPr sz="800" b="0" i="0">
                <a:solidFill>
                  <a:schemeClr val="lt1"/>
                </a:solidFill>
                <a:latin typeface="Arial"/>
                <a:ea typeface="Arial"/>
                <a:cs typeface="Arial"/>
                <a:sym typeface="Arial"/>
              </a:defRPr>
            </a:lvl6pPr>
            <a:lvl7pPr marL="0" marR="0" lvl="6" indent="0" algn="r" rtl="0">
              <a:spcBef>
                <a:spcPts val="0"/>
              </a:spcBef>
              <a:buNone/>
              <a:defRPr sz="800" b="0" i="0">
                <a:solidFill>
                  <a:schemeClr val="lt1"/>
                </a:solidFill>
                <a:latin typeface="Arial"/>
                <a:ea typeface="Arial"/>
                <a:cs typeface="Arial"/>
                <a:sym typeface="Arial"/>
              </a:defRPr>
            </a:lvl7pPr>
            <a:lvl8pPr marL="0" marR="0" lvl="7" indent="0" algn="r" rtl="0">
              <a:spcBef>
                <a:spcPts val="0"/>
              </a:spcBef>
              <a:buNone/>
              <a:defRPr sz="800" b="0" i="0">
                <a:solidFill>
                  <a:schemeClr val="lt1"/>
                </a:solidFill>
                <a:latin typeface="Arial"/>
                <a:ea typeface="Arial"/>
                <a:cs typeface="Arial"/>
                <a:sym typeface="Arial"/>
              </a:defRPr>
            </a:lvl8pPr>
            <a:lvl9pPr marL="0" marR="0" lvl="8" indent="0" algn="r" rtl="0">
              <a:spcBef>
                <a:spcPts val="0"/>
              </a:spcBef>
              <a:buNone/>
              <a:defRPr sz="800" b="0" i="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52" name="Google Shape;252;p19"/>
          <p:cNvSpPr txBox="1">
            <a:spLocks noGrp="1"/>
          </p:cNvSpPr>
          <p:nvPr>
            <p:ph type="body" idx="2"/>
          </p:nvPr>
        </p:nvSpPr>
        <p:spPr>
          <a:xfrm>
            <a:off x="403860" y="512763"/>
            <a:ext cx="5330100" cy="7239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10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253" name="Google Shape;253;p19"/>
          <p:cNvSpPr txBox="1">
            <a:spLocks noGrp="1"/>
          </p:cNvSpPr>
          <p:nvPr>
            <p:ph type="body" idx="3"/>
          </p:nvPr>
        </p:nvSpPr>
        <p:spPr>
          <a:xfrm>
            <a:off x="406083" y="1249998"/>
            <a:ext cx="5339100" cy="3933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rgbClr val="5B5B5B"/>
              </a:buClr>
              <a:buSzPts val="2100"/>
              <a:buFont typeface="Arial"/>
              <a:buNone/>
              <a:defRPr sz="2100" b="0" i="0" u="none" strike="noStrike" cap="none">
                <a:solidFill>
                  <a:srgbClr val="5B5B5B"/>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254" name="Google Shape;254;p19"/>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rgbClr val="929292"/>
                </a:solidFill>
                <a:latin typeface="Arial"/>
                <a:ea typeface="Arial"/>
                <a:cs typeface="Arial"/>
                <a:sym typeface="Arial"/>
              </a:rPr>
              <a:t>© </a:t>
            </a:r>
            <a:r>
              <a:rPr lang="en-US" sz="800">
                <a:solidFill>
                  <a:srgbClr val="929292"/>
                </a:solidFill>
              </a:rPr>
              <a:t>2020 </a:t>
            </a:r>
            <a:r>
              <a:rPr lang="en-US" sz="800" b="0" i="0">
                <a:solidFill>
                  <a:srgbClr val="929292"/>
                </a:solidFill>
                <a:latin typeface="Arial"/>
                <a:ea typeface="Arial"/>
                <a:cs typeface="Arial"/>
                <a:sym typeface="Arial"/>
              </a:rPr>
              <a:t>Snowflake Inc. All Rights Reserved</a:t>
            </a:r>
            <a:endParaRPr sz="800">
              <a:solidFill>
                <a:srgbClr val="929292"/>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plit Layout 1">
  <p:cSld name="Split Layout_1">
    <p:spTree>
      <p:nvGrpSpPr>
        <p:cNvPr id="1" name="Shape 287"/>
        <p:cNvGrpSpPr/>
        <p:nvPr/>
      </p:nvGrpSpPr>
      <p:grpSpPr>
        <a:xfrm>
          <a:off x="0" y="0"/>
          <a:ext cx="0" cy="0"/>
          <a:chOff x="0" y="0"/>
          <a:chExt cx="0" cy="0"/>
        </a:xfrm>
      </p:grpSpPr>
      <p:sp>
        <p:nvSpPr>
          <p:cNvPr id="288" name="Google Shape;288;p21"/>
          <p:cNvSpPr/>
          <p:nvPr/>
        </p:nvSpPr>
        <p:spPr>
          <a:xfrm>
            <a:off x="8655051" y="3671382"/>
            <a:ext cx="2101851" cy="2248407"/>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alpha val="4588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grpSp>
        <p:nvGrpSpPr>
          <p:cNvPr id="289" name="Google Shape;289;p21"/>
          <p:cNvGrpSpPr/>
          <p:nvPr/>
        </p:nvGrpSpPr>
        <p:grpSpPr>
          <a:xfrm>
            <a:off x="460203" y="6501362"/>
            <a:ext cx="180165" cy="177825"/>
            <a:chOff x="2940050" y="1514475"/>
            <a:chExt cx="4643437" cy="4583110"/>
          </a:xfrm>
        </p:grpSpPr>
        <p:sp>
          <p:nvSpPr>
            <p:cNvPr id="290" name="Google Shape;290;p21"/>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91" name="Google Shape;291;p21"/>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92" name="Google Shape;292;p21"/>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93" name="Google Shape;293;p21"/>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94" name="Google Shape;294;p21"/>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95" name="Google Shape;295;p21"/>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296" name="Google Shape;296;p21"/>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297" name="Google Shape;297;p21"/>
          <p:cNvSpPr txBox="1">
            <a:spLocks noGrp="1"/>
          </p:cNvSpPr>
          <p:nvPr>
            <p:ph type="body" idx="1"/>
          </p:nvPr>
        </p:nvSpPr>
        <p:spPr>
          <a:xfrm>
            <a:off x="6426200" y="1206500"/>
            <a:ext cx="5397600" cy="52197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chemeClr val="lt1"/>
              </a:buClr>
              <a:buSzPts val="1900"/>
              <a:buFont typeface="Arial"/>
              <a:buNone/>
              <a:defRPr sz="1900" b="0" i="0" u="none" strike="noStrike" cap="none">
                <a:solidFill>
                  <a:schemeClr val="lt1"/>
                </a:solidFill>
                <a:latin typeface="Arial"/>
                <a:ea typeface="Arial"/>
                <a:cs typeface="Arial"/>
                <a:sym typeface="Arial"/>
              </a:defRPr>
            </a:lvl1pPr>
            <a:lvl2pPr marL="914400" marR="0" lvl="1"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90000"/>
              </a:lnSpc>
              <a:spcBef>
                <a:spcPts val="50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298" name="Google Shape;298;p21"/>
          <p:cNvGrpSpPr/>
          <p:nvPr/>
        </p:nvGrpSpPr>
        <p:grpSpPr>
          <a:xfrm>
            <a:off x="460203" y="6501362"/>
            <a:ext cx="180165" cy="177825"/>
            <a:chOff x="2940050" y="1514475"/>
            <a:chExt cx="4643437" cy="4583110"/>
          </a:xfrm>
        </p:grpSpPr>
        <p:sp>
          <p:nvSpPr>
            <p:cNvPr id="299" name="Google Shape;299;p21"/>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00" name="Google Shape;300;p21"/>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01" name="Google Shape;301;p21"/>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02" name="Google Shape;302;p21"/>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03" name="Google Shape;303;p21"/>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04" name="Google Shape;304;p21"/>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05" name="Google Shape;305;p21"/>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306" name="Google Shape;306;p21"/>
          <p:cNvSpPr txBox="1">
            <a:spLocks noGrp="1"/>
          </p:cNvSpPr>
          <p:nvPr>
            <p:ph type="sldNum" idx="12"/>
          </p:nvPr>
        </p:nvSpPr>
        <p:spPr>
          <a:xfrm>
            <a:off x="11543868" y="6494180"/>
            <a:ext cx="342900" cy="21570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800" b="0" i="0">
                <a:solidFill>
                  <a:schemeClr val="lt1"/>
                </a:solidFill>
                <a:latin typeface="Arial"/>
                <a:ea typeface="Arial"/>
                <a:cs typeface="Arial"/>
                <a:sym typeface="Arial"/>
              </a:defRPr>
            </a:lvl1pPr>
            <a:lvl2pPr marL="0" marR="0" lvl="1" indent="0" algn="r" rtl="0">
              <a:spcBef>
                <a:spcPts val="0"/>
              </a:spcBef>
              <a:buNone/>
              <a:defRPr sz="800" b="0" i="0">
                <a:solidFill>
                  <a:schemeClr val="lt1"/>
                </a:solidFill>
                <a:latin typeface="Arial"/>
                <a:ea typeface="Arial"/>
                <a:cs typeface="Arial"/>
                <a:sym typeface="Arial"/>
              </a:defRPr>
            </a:lvl2pPr>
            <a:lvl3pPr marL="0" marR="0" lvl="2" indent="0" algn="r" rtl="0">
              <a:spcBef>
                <a:spcPts val="0"/>
              </a:spcBef>
              <a:buNone/>
              <a:defRPr sz="800" b="0" i="0">
                <a:solidFill>
                  <a:schemeClr val="lt1"/>
                </a:solidFill>
                <a:latin typeface="Arial"/>
                <a:ea typeface="Arial"/>
                <a:cs typeface="Arial"/>
                <a:sym typeface="Arial"/>
              </a:defRPr>
            </a:lvl3pPr>
            <a:lvl4pPr marL="0" marR="0" lvl="3" indent="0" algn="r" rtl="0">
              <a:spcBef>
                <a:spcPts val="0"/>
              </a:spcBef>
              <a:buNone/>
              <a:defRPr sz="800" b="0" i="0">
                <a:solidFill>
                  <a:schemeClr val="lt1"/>
                </a:solidFill>
                <a:latin typeface="Arial"/>
                <a:ea typeface="Arial"/>
                <a:cs typeface="Arial"/>
                <a:sym typeface="Arial"/>
              </a:defRPr>
            </a:lvl4pPr>
            <a:lvl5pPr marL="0" marR="0" lvl="4" indent="0" algn="r" rtl="0">
              <a:spcBef>
                <a:spcPts val="0"/>
              </a:spcBef>
              <a:buNone/>
              <a:defRPr sz="800" b="0" i="0">
                <a:solidFill>
                  <a:schemeClr val="lt1"/>
                </a:solidFill>
                <a:latin typeface="Arial"/>
                <a:ea typeface="Arial"/>
                <a:cs typeface="Arial"/>
                <a:sym typeface="Arial"/>
              </a:defRPr>
            </a:lvl5pPr>
            <a:lvl6pPr marL="0" marR="0" lvl="5" indent="0" algn="r" rtl="0">
              <a:spcBef>
                <a:spcPts val="0"/>
              </a:spcBef>
              <a:buNone/>
              <a:defRPr sz="800" b="0" i="0">
                <a:solidFill>
                  <a:schemeClr val="lt1"/>
                </a:solidFill>
                <a:latin typeface="Arial"/>
                <a:ea typeface="Arial"/>
                <a:cs typeface="Arial"/>
                <a:sym typeface="Arial"/>
              </a:defRPr>
            </a:lvl6pPr>
            <a:lvl7pPr marL="0" marR="0" lvl="6" indent="0" algn="r" rtl="0">
              <a:spcBef>
                <a:spcPts val="0"/>
              </a:spcBef>
              <a:buNone/>
              <a:defRPr sz="800" b="0" i="0">
                <a:solidFill>
                  <a:schemeClr val="lt1"/>
                </a:solidFill>
                <a:latin typeface="Arial"/>
                <a:ea typeface="Arial"/>
                <a:cs typeface="Arial"/>
                <a:sym typeface="Arial"/>
              </a:defRPr>
            </a:lvl7pPr>
            <a:lvl8pPr marL="0" marR="0" lvl="7" indent="0" algn="r" rtl="0">
              <a:spcBef>
                <a:spcPts val="0"/>
              </a:spcBef>
              <a:buNone/>
              <a:defRPr sz="800" b="0" i="0">
                <a:solidFill>
                  <a:schemeClr val="lt1"/>
                </a:solidFill>
                <a:latin typeface="Arial"/>
                <a:ea typeface="Arial"/>
                <a:cs typeface="Arial"/>
                <a:sym typeface="Arial"/>
              </a:defRPr>
            </a:lvl8pPr>
            <a:lvl9pPr marL="0" marR="0" lvl="8" indent="0" algn="r" rtl="0">
              <a:spcBef>
                <a:spcPts val="0"/>
              </a:spcBef>
              <a:buNone/>
              <a:defRPr sz="800" b="0" i="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07" name="Google Shape;307;p21"/>
          <p:cNvSpPr txBox="1">
            <a:spLocks noGrp="1"/>
          </p:cNvSpPr>
          <p:nvPr>
            <p:ph type="body" idx="2"/>
          </p:nvPr>
        </p:nvSpPr>
        <p:spPr>
          <a:xfrm>
            <a:off x="403860" y="512763"/>
            <a:ext cx="5330100" cy="723900"/>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10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308" name="Google Shape;308;p21"/>
          <p:cNvSpPr txBox="1">
            <a:spLocks noGrp="1"/>
          </p:cNvSpPr>
          <p:nvPr>
            <p:ph type="body" idx="3"/>
          </p:nvPr>
        </p:nvSpPr>
        <p:spPr>
          <a:xfrm>
            <a:off x="406083" y="1249998"/>
            <a:ext cx="5339100" cy="3933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100"/>
              </a:spcBef>
              <a:spcAft>
                <a:spcPts val="0"/>
              </a:spcAft>
              <a:buClr>
                <a:srgbClr val="5B5B5B"/>
              </a:buClr>
              <a:buSzPts val="2100"/>
              <a:buFont typeface="Arial"/>
              <a:buNone/>
              <a:defRPr sz="2100" b="0" i="0" u="none" strike="noStrike" cap="none">
                <a:solidFill>
                  <a:srgbClr val="5B5B5B"/>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
        <p:nvSpPr>
          <p:cNvPr id="309" name="Google Shape;309;p21"/>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rgbClr val="929292"/>
                </a:solidFill>
                <a:latin typeface="Arial"/>
                <a:ea typeface="Arial"/>
                <a:cs typeface="Arial"/>
                <a:sym typeface="Arial"/>
              </a:rPr>
              <a:t>© </a:t>
            </a:r>
            <a:r>
              <a:rPr lang="en-US" sz="800">
                <a:solidFill>
                  <a:srgbClr val="929292"/>
                </a:solidFill>
              </a:rPr>
              <a:t>2020 </a:t>
            </a:r>
            <a:r>
              <a:rPr lang="en-US" sz="800" b="0" i="0">
                <a:solidFill>
                  <a:srgbClr val="929292"/>
                </a:solidFill>
                <a:latin typeface="Arial"/>
                <a:ea typeface="Arial"/>
                <a:cs typeface="Arial"/>
                <a:sym typeface="Arial"/>
              </a:rPr>
              <a:t>Snowflake Inc. All Rights Reserved</a:t>
            </a:r>
            <a:endParaRPr sz="800">
              <a:solidFill>
                <a:srgbClr val="929292"/>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Quote - Frost">
  <p:cSld name="Quote - Frost">
    <p:bg>
      <p:bgPr>
        <a:solidFill>
          <a:schemeClr val="accent3"/>
        </a:solidFill>
        <a:effectLst/>
      </p:bgPr>
    </p:bg>
    <p:spTree>
      <p:nvGrpSpPr>
        <p:cNvPr id="1" name="Shape 343"/>
        <p:cNvGrpSpPr/>
        <p:nvPr/>
      </p:nvGrpSpPr>
      <p:grpSpPr>
        <a:xfrm>
          <a:off x="0" y="0"/>
          <a:ext cx="0" cy="0"/>
          <a:chOff x="0" y="0"/>
          <a:chExt cx="0" cy="0"/>
        </a:xfrm>
      </p:grpSpPr>
      <p:grpSp>
        <p:nvGrpSpPr>
          <p:cNvPr id="344" name="Google Shape;344;p23"/>
          <p:cNvGrpSpPr/>
          <p:nvPr/>
        </p:nvGrpSpPr>
        <p:grpSpPr>
          <a:xfrm>
            <a:off x="0" y="0"/>
            <a:ext cx="12192100" cy="6858100"/>
            <a:chOff x="0" y="0"/>
            <a:chExt cx="12192100" cy="6858100"/>
          </a:xfrm>
        </p:grpSpPr>
        <p:grpSp>
          <p:nvGrpSpPr>
            <p:cNvPr id="345" name="Google Shape;345;p23"/>
            <p:cNvGrpSpPr/>
            <p:nvPr/>
          </p:nvGrpSpPr>
          <p:grpSpPr>
            <a:xfrm>
              <a:off x="6096000" y="0"/>
              <a:ext cx="0" cy="6858100"/>
              <a:chOff x="6134100" y="0"/>
              <a:chExt cx="0" cy="6858100"/>
            </a:xfrm>
          </p:grpSpPr>
          <p:cxnSp>
            <p:nvCxnSpPr>
              <p:cNvPr id="346" name="Google Shape;346;p23"/>
              <p:cNvCxnSpPr/>
              <p:nvPr/>
            </p:nvCxnSpPr>
            <p:spPr>
              <a:xfrm>
                <a:off x="6134100" y="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47" name="Google Shape;347;p23"/>
              <p:cNvCxnSpPr/>
              <p:nvPr/>
            </p:nvCxnSpPr>
            <p:spPr>
              <a:xfrm>
                <a:off x="6134100" y="534670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nvGrpSpPr>
            <p:cNvPr id="348" name="Google Shape;348;p23"/>
            <p:cNvGrpSpPr/>
            <p:nvPr/>
          </p:nvGrpSpPr>
          <p:grpSpPr>
            <a:xfrm>
              <a:off x="0" y="3435349"/>
              <a:ext cx="12192100" cy="1"/>
              <a:chOff x="0" y="3435349"/>
              <a:chExt cx="12192100" cy="1"/>
            </a:xfrm>
          </p:grpSpPr>
          <p:cxnSp>
            <p:nvCxnSpPr>
              <p:cNvPr id="349" name="Google Shape;349;p23"/>
              <p:cNvCxnSpPr/>
              <p:nvPr/>
            </p:nvCxnSpPr>
            <p:spPr>
              <a:xfrm rot="10800000">
                <a:off x="755700" y="267965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50" name="Google Shape;350;p23"/>
              <p:cNvCxnSpPr/>
              <p:nvPr/>
            </p:nvCxnSpPr>
            <p:spPr>
              <a:xfrm rot="10800000">
                <a:off x="11436400" y="2679649"/>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sp>
        <p:nvSpPr>
          <p:cNvPr id="351" name="Google Shape;351;p23"/>
          <p:cNvSpPr txBox="1">
            <a:spLocks noGrp="1"/>
          </p:cNvSpPr>
          <p:nvPr>
            <p:ph type="body" idx="1"/>
          </p:nvPr>
        </p:nvSpPr>
        <p:spPr>
          <a:xfrm>
            <a:off x="1752600" y="1619250"/>
            <a:ext cx="8686800" cy="36195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80000"/>
              </a:lnSpc>
              <a:spcBef>
                <a:spcPts val="1100"/>
              </a:spcBef>
              <a:spcAft>
                <a:spcPts val="0"/>
              </a:spcAft>
              <a:buClr>
                <a:schemeClr val="lt1"/>
              </a:buClr>
              <a:buSzPts val="5500"/>
              <a:buFont typeface="Arial"/>
              <a:buNone/>
              <a:defRPr sz="5500" b="1" i="0" u="none" strike="noStrike" cap="none">
                <a:solidFill>
                  <a:schemeClr val="lt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352" name="Google Shape;352;p23"/>
          <p:cNvGrpSpPr/>
          <p:nvPr/>
        </p:nvGrpSpPr>
        <p:grpSpPr>
          <a:xfrm>
            <a:off x="460203" y="6501362"/>
            <a:ext cx="180165" cy="177825"/>
            <a:chOff x="2940050" y="1514475"/>
            <a:chExt cx="4643437" cy="4583110"/>
          </a:xfrm>
        </p:grpSpPr>
        <p:sp>
          <p:nvSpPr>
            <p:cNvPr id="353" name="Google Shape;353;p23"/>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54" name="Google Shape;354;p23"/>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55" name="Google Shape;355;p23"/>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56" name="Google Shape;356;p23"/>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57" name="Google Shape;357;p23"/>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58" name="Google Shape;358;p23"/>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59" name="Google Shape;359;p23"/>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grpSp>
        <p:nvGrpSpPr>
          <p:cNvPr id="360" name="Google Shape;360;p23"/>
          <p:cNvGrpSpPr/>
          <p:nvPr/>
        </p:nvGrpSpPr>
        <p:grpSpPr>
          <a:xfrm>
            <a:off x="0" y="0"/>
            <a:ext cx="12192100" cy="6858100"/>
            <a:chOff x="0" y="0"/>
            <a:chExt cx="12192100" cy="6858100"/>
          </a:xfrm>
        </p:grpSpPr>
        <p:grpSp>
          <p:nvGrpSpPr>
            <p:cNvPr id="361" name="Google Shape;361;p23"/>
            <p:cNvGrpSpPr/>
            <p:nvPr/>
          </p:nvGrpSpPr>
          <p:grpSpPr>
            <a:xfrm>
              <a:off x="6096000" y="0"/>
              <a:ext cx="0" cy="6858100"/>
              <a:chOff x="6134100" y="0"/>
              <a:chExt cx="0" cy="6858100"/>
            </a:xfrm>
          </p:grpSpPr>
          <p:cxnSp>
            <p:nvCxnSpPr>
              <p:cNvPr id="362" name="Google Shape;362;p23"/>
              <p:cNvCxnSpPr/>
              <p:nvPr/>
            </p:nvCxnSpPr>
            <p:spPr>
              <a:xfrm>
                <a:off x="6134100" y="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63" name="Google Shape;363;p23"/>
              <p:cNvCxnSpPr/>
              <p:nvPr/>
            </p:nvCxnSpPr>
            <p:spPr>
              <a:xfrm>
                <a:off x="6134100" y="534670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nvGrpSpPr>
            <p:cNvPr id="364" name="Google Shape;364;p23"/>
            <p:cNvGrpSpPr/>
            <p:nvPr/>
          </p:nvGrpSpPr>
          <p:grpSpPr>
            <a:xfrm>
              <a:off x="0" y="3435349"/>
              <a:ext cx="12192100" cy="1"/>
              <a:chOff x="0" y="3435349"/>
              <a:chExt cx="12192100" cy="1"/>
            </a:xfrm>
          </p:grpSpPr>
          <p:cxnSp>
            <p:nvCxnSpPr>
              <p:cNvPr id="365" name="Google Shape;365;p23"/>
              <p:cNvCxnSpPr/>
              <p:nvPr/>
            </p:nvCxnSpPr>
            <p:spPr>
              <a:xfrm rot="10800000">
                <a:off x="755700" y="267965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66" name="Google Shape;366;p23"/>
              <p:cNvCxnSpPr/>
              <p:nvPr/>
            </p:nvCxnSpPr>
            <p:spPr>
              <a:xfrm rot="10800000">
                <a:off x="11436400" y="2679649"/>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grpSp>
        <p:nvGrpSpPr>
          <p:cNvPr id="367" name="Google Shape;367;p23"/>
          <p:cNvGrpSpPr/>
          <p:nvPr/>
        </p:nvGrpSpPr>
        <p:grpSpPr>
          <a:xfrm>
            <a:off x="460203" y="6501362"/>
            <a:ext cx="180165" cy="177825"/>
            <a:chOff x="2940050" y="1514475"/>
            <a:chExt cx="4643437" cy="4583110"/>
          </a:xfrm>
        </p:grpSpPr>
        <p:sp>
          <p:nvSpPr>
            <p:cNvPr id="368" name="Google Shape;368;p23"/>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69" name="Google Shape;369;p23"/>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70" name="Google Shape;370;p23"/>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71" name="Google Shape;371;p23"/>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72" name="Google Shape;372;p23"/>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73" name="Google Shape;373;p23"/>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74" name="Google Shape;374;p23"/>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375" name="Google Shape;375;p23"/>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chemeClr val="lt1"/>
                </a:solidFill>
                <a:latin typeface="Arial"/>
                <a:ea typeface="Arial"/>
                <a:cs typeface="Arial"/>
                <a:sym typeface="Arial"/>
              </a:rPr>
              <a:t>© </a:t>
            </a:r>
            <a:r>
              <a:rPr lang="en-US" sz="800">
                <a:solidFill>
                  <a:schemeClr val="lt1"/>
                </a:solidFill>
              </a:rPr>
              <a:t>2020 </a:t>
            </a:r>
            <a:r>
              <a:rPr lang="en-US" sz="800" b="0" i="0">
                <a:solidFill>
                  <a:schemeClr val="lt1"/>
                </a:solidFill>
                <a:latin typeface="Arial"/>
                <a:ea typeface="Arial"/>
                <a:cs typeface="Arial"/>
                <a:sym typeface="Arial"/>
              </a:rPr>
              <a:t>Snowflake Inc. All Rights Reserved</a:t>
            </a:r>
            <a:endParaRPr sz="800">
              <a:solidFill>
                <a:schemeClr val="lt1"/>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Quote - Tangerine">
  <p:cSld name="Quote - Tangerine">
    <p:bg>
      <p:bgPr>
        <a:solidFill>
          <a:schemeClr val="accent4"/>
        </a:solidFill>
        <a:effectLst/>
      </p:bgPr>
    </p:bg>
    <p:spTree>
      <p:nvGrpSpPr>
        <p:cNvPr id="1" name="Shape 376"/>
        <p:cNvGrpSpPr/>
        <p:nvPr/>
      </p:nvGrpSpPr>
      <p:grpSpPr>
        <a:xfrm>
          <a:off x="0" y="0"/>
          <a:ext cx="0" cy="0"/>
          <a:chOff x="0" y="0"/>
          <a:chExt cx="0" cy="0"/>
        </a:xfrm>
      </p:grpSpPr>
      <p:grpSp>
        <p:nvGrpSpPr>
          <p:cNvPr id="377" name="Google Shape;377;p24"/>
          <p:cNvGrpSpPr/>
          <p:nvPr/>
        </p:nvGrpSpPr>
        <p:grpSpPr>
          <a:xfrm>
            <a:off x="0" y="0"/>
            <a:ext cx="12192100" cy="6858100"/>
            <a:chOff x="0" y="0"/>
            <a:chExt cx="12192100" cy="6858100"/>
          </a:xfrm>
        </p:grpSpPr>
        <p:grpSp>
          <p:nvGrpSpPr>
            <p:cNvPr id="378" name="Google Shape;378;p24"/>
            <p:cNvGrpSpPr/>
            <p:nvPr/>
          </p:nvGrpSpPr>
          <p:grpSpPr>
            <a:xfrm>
              <a:off x="6096000" y="0"/>
              <a:ext cx="0" cy="6858100"/>
              <a:chOff x="6134100" y="0"/>
              <a:chExt cx="0" cy="6858100"/>
            </a:xfrm>
          </p:grpSpPr>
          <p:cxnSp>
            <p:nvCxnSpPr>
              <p:cNvPr id="379" name="Google Shape;379;p24"/>
              <p:cNvCxnSpPr/>
              <p:nvPr/>
            </p:nvCxnSpPr>
            <p:spPr>
              <a:xfrm>
                <a:off x="6134100" y="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80" name="Google Shape;380;p24"/>
              <p:cNvCxnSpPr/>
              <p:nvPr/>
            </p:nvCxnSpPr>
            <p:spPr>
              <a:xfrm>
                <a:off x="6134100" y="534670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nvGrpSpPr>
            <p:cNvPr id="381" name="Google Shape;381;p24"/>
            <p:cNvGrpSpPr/>
            <p:nvPr/>
          </p:nvGrpSpPr>
          <p:grpSpPr>
            <a:xfrm>
              <a:off x="0" y="3435349"/>
              <a:ext cx="12192100" cy="1"/>
              <a:chOff x="0" y="3435349"/>
              <a:chExt cx="12192100" cy="1"/>
            </a:xfrm>
          </p:grpSpPr>
          <p:cxnSp>
            <p:nvCxnSpPr>
              <p:cNvPr id="382" name="Google Shape;382;p24"/>
              <p:cNvCxnSpPr/>
              <p:nvPr/>
            </p:nvCxnSpPr>
            <p:spPr>
              <a:xfrm rot="10800000">
                <a:off x="755700" y="267965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83" name="Google Shape;383;p24"/>
              <p:cNvCxnSpPr/>
              <p:nvPr/>
            </p:nvCxnSpPr>
            <p:spPr>
              <a:xfrm rot="10800000">
                <a:off x="11436400" y="2679649"/>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sp>
        <p:nvSpPr>
          <p:cNvPr id="384" name="Google Shape;384;p24"/>
          <p:cNvSpPr txBox="1">
            <a:spLocks noGrp="1"/>
          </p:cNvSpPr>
          <p:nvPr>
            <p:ph type="body" idx="1"/>
          </p:nvPr>
        </p:nvSpPr>
        <p:spPr>
          <a:xfrm>
            <a:off x="1752600" y="1619250"/>
            <a:ext cx="8686800" cy="36195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80000"/>
              </a:lnSpc>
              <a:spcBef>
                <a:spcPts val="1100"/>
              </a:spcBef>
              <a:spcAft>
                <a:spcPts val="0"/>
              </a:spcAft>
              <a:buClr>
                <a:schemeClr val="lt1"/>
              </a:buClr>
              <a:buSzPts val="5500"/>
              <a:buFont typeface="Arial"/>
              <a:buNone/>
              <a:defRPr sz="5500" b="1" i="0" u="none" strike="noStrike" cap="none">
                <a:solidFill>
                  <a:schemeClr val="lt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385" name="Google Shape;385;p24"/>
          <p:cNvGrpSpPr/>
          <p:nvPr/>
        </p:nvGrpSpPr>
        <p:grpSpPr>
          <a:xfrm>
            <a:off x="460203" y="6501362"/>
            <a:ext cx="180165" cy="177825"/>
            <a:chOff x="2940050" y="1514475"/>
            <a:chExt cx="4643437" cy="4583110"/>
          </a:xfrm>
        </p:grpSpPr>
        <p:sp>
          <p:nvSpPr>
            <p:cNvPr id="386" name="Google Shape;386;p24"/>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87" name="Google Shape;387;p24"/>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88" name="Google Shape;388;p24"/>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89" name="Google Shape;389;p24"/>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90" name="Google Shape;390;p24"/>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91" name="Google Shape;391;p24"/>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392" name="Google Shape;392;p24"/>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grpSp>
        <p:nvGrpSpPr>
          <p:cNvPr id="393" name="Google Shape;393;p24"/>
          <p:cNvGrpSpPr/>
          <p:nvPr/>
        </p:nvGrpSpPr>
        <p:grpSpPr>
          <a:xfrm>
            <a:off x="0" y="0"/>
            <a:ext cx="12192100" cy="6858100"/>
            <a:chOff x="0" y="0"/>
            <a:chExt cx="12192100" cy="6858100"/>
          </a:xfrm>
        </p:grpSpPr>
        <p:grpSp>
          <p:nvGrpSpPr>
            <p:cNvPr id="394" name="Google Shape;394;p24"/>
            <p:cNvGrpSpPr/>
            <p:nvPr/>
          </p:nvGrpSpPr>
          <p:grpSpPr>
            <a:xfrm>
              <a:off x="6096000" y="0"/>
              <a:ext cx="0" cy="6858100"/>
              <a:chOff x="6134100" y="0"/>
              <a:chExt cx="0" cy="6858100"/>
            </a:xfrm>
          </p:grpSpPr>
          <p:cxnSp>
            <p:nvCxnSpPr>
              <p:cNvPr id="395" name="Google Shape;395;p24"/>
              <p:cNvCxnSpPr/>
              <p:nvPr/>
            </p:nvCxnSpPr>
            <p:spPr>
              <a:xfrm>
                <a:off x="6134100" y="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96" name="Google Shape;396;p24"/>
              <p:cNvCxnSpPr/>
              <p:nvPr/>
            </p:nvCxnSpPr>
            <p:spPr>
              <a:xfrm>
                <a:off x="6134100" y="534670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nvGrpSpPr>
            <p:cNvPr id="397" name="Google Shape;397;p24"/>
            <p:cNvGrpSpPr/>
            <p:nvPr/>
          </p:nvGrpSpPr>
          <p:grpSpPr>
            <a:xfrm>
              <a:off x="0" y="3435349"/>
              <a:ext cx="12192100" cy="1"/>
              <a:chOff x="0" y="3435349"/>
              <a:chExt cx="12192100" cy="1"/>
            </a:xfrm>
          </p:grpSpPr>
          <p:cxnSp>
            <p:nvCxnSpPr>
              <p:cNvPr id="398" name="Google Shape;398;p24"/>
              <p:cNvCxnSpPr/>
              <p:nvPr/>
            </p:nvCxnSpPr>
            <p:spPr>
              <a:xfrm rot="10800000">
                <a:off x="755700" y="267965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399" name="Google Shape;399;p24"/>
              <p:cNvCxnSpPr/>
              <p:nvPr/>
            </p:nvCxnSpPr>
            <p:spPr>
              <a:xfrm rot="10800000">
                <a:off x="11436400" y="2679649"/>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grpSp>
        <p:nvGrpSpPr>
          <p:cNvPr id="400" name="Google Shape;400;p24"/>
          <p:cNvGrpSpPr/>
          <p:nvPr/>
        </p:nvGrpSpPr>
        <p:grpSpPr>
          <a:xfrm>
            <a:off x="460203" y="6501362"/>
            <a:ext cx="180165" cy="177825"/>
            <a:chOff x="2940050" y="1514475"/>
            <a:chExt cx="4643437" cy="4583110"/>
          </a:xfrm>
        </p:grpSpPr>
        <p:sp>
          <p:nvSpPr>
            <p:cNvPr id="401" name="Google Shape;401;p24"/>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02" name="Google Shape;402;p24"/>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03" name="Google Shape;403;p24"/>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04" name="Google Shape;404;p24"/>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05" name="Google Shape;405;p24"/>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06" name="Google Shape;406;p24"/>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07" name="Google Shape;407;p24"/>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408" name="Google Shape;408;p24"/>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chemeClr val="lt1"/>
                </a:solidFill>
                <a:latin typeface="Arial"/>
                <a:ea typeface="Arial"/>
                <a:cs typeface="Arial"/>
                <a:sym typeface="Arial"/>
              </a:rPr>
              <a:t>© </a:t>
            </a:r>
            <a:r>
              <a:rPr lang="en-US" sz="800">
                <a:solidFill>
                  <a:schemeClr val="lt1"/>
                </a:solidFill>
              </a:rPr>
              <a:t>2020 </a:t>
            </a:r>
            <a:r>
              <a:rPr lang="en-US" sz="800" b="0" i="0">
                <a:solidFill>
                  <a:schemeClr val="lt1"/>
                </a:solidFill>
                <a:latin typeface="Arial"/>
                <a:ea typeface="Arial"/>
                <a:cs typeface="Arial"/>
                <a:sym typeface="Arial"/>
              </a:rPr>
              <a:t>Snowflake Inc. All Rights Reserved</a:t>
            </a:r>
            <a:endParaRPr sz="80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ulti-use layout">
  <p:cSld name="Multi-use layout">
    <p:spTree>
      <p:nvGrpSpPr>
        <p:cNvPr id="1" name="Shape 22"/>
        <p:cNvGrpSpPr/>
        <p:nvPr/>
      </p:nvGrpSpPr>
      <p:grpSpPr>
        <a:xfrm>
          <a:off x="0" y="0"/>
          <a:ext cx="0" cy="0"/>
          <a:chOff x="0" y="0"/>
          <a:chExt cx="0" cy="0"/>
        </a:xfrm>
      </p:grpSpPr>
      <p:sp>
        <p:nvSpPr>
          <p:cNvPr id="23" name="Google Shape;23;p3"/>
          <p:cNvSpPr txBox="1">
            <a:spLocks noGrp="1"/>
          </p:cNvSpPr>
          <p:nvPr>
            <p:ph type="body" idx="1"/>
          </p:nvPr>
        </p:nvSpPr>
        <p:spPr>
          <a:xfrm>
            <a:off x="403860" y="512763"/>
            <a:ext cx="11452800" cy="724000"/>
          </a:xfrm>
          <a:prstGeom prst="rect">
            <a:avLst/>
          </a:prstGeom>
          <a:noFill/>
          <a:ln>
            <a:noFill/>
          </a:ln>
        </p:spPr>
        <p:txBody>
          <a:bodyPr spcFirstLastPara="1" wrap="square" lIns="68575" tIns="34275" rIns="68575" bIns="34275" anchor="b" anchorCtr="0">
            <a:noAutofit/>
          </a:bodyPr>
          <a:lstStyle>
            <a:lvl1pPr marL="457200" marR="0" lvl="0" indent="-228600" algn="ctr">
              <a:lnSpc>
                <a:spcPct val="90000"/>
              </a:lnSpc>
              <a:spcBef>
                <a:spcPts val="1067"/>
              </a:spcBef>
              <a:spcAft>
                <a:spcPts val="0"/>
              </a:spcAft>
              <a:buClr>
                <a:schemeClr val="dk1"/>
              </a:buClr>
              <a:buSzPts val="2700"/>
              <a:buFont typeface="Arial"/>
              <a:buNone/>
              <a:defRPr sz="3600" b="1" i="0" u="none" strike="noStrike" cap="none">
                <a:solidFill>
                  <a:schemeClr val="dk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24" name="Google Shape;24;p3"/>
          <p:cNvSpPr txBox="1">
            <a:spLocks noGrp="1"/>
          </p:cNvSpPr>
          <p:nvPr>
            <p:ph type="body" idx="2"/>
          </p:nvPr>
        </p:nvSpPr>
        <p:spPr>
          <a:xfrm>
            <a:off x="406083" y="1257617"/>
            <a:ext cx="11468400" cy="393200"/>
          </a:xfrm>
          <a:prstGeom prst="rect">
            <a:avLst/>
          </a:prstGeom>
          <a:noFill/>
          <a:ln>
            <a:noFill/>
          </a:ln>
        </p:spPr>
        <p:txBody>
          <a:bodyPr spcFirstLastPara="1" wrap="square" lIns="68575" tIns="34275" rIns="68575" bIns="34275" anchor="t" anchorCtr="0">
            <a:noAutofit/>
          </a:bodyPr>
          <a:lstStyle>
            <a:lvl1pPr marL="457200" marR="0" lvl="0" indent="-228600" algn="ctr">
              <a:lnSpc>
                <a:spcPct val="90000"/>
              </a:lnSpc>
              <a:spcBef>
                <a:spcPts val="1067"/>
              </a:spcBef>
              <a:spcAft>
                <a:spcPts val="0"/>
              </a:spcAft>
              <a:buClr>
                <a:srgbClr val="5B5B5B"/>
              </a:buClr>
              <a:buSzPts val="1600"/>
              <a:buFont typeface="Arial"/>
              <a:buNone/>
              <a:defRPr sz="2133" b="0" i="0" u="none" strike="noStrike" cap="none">
                <a:solidFill>
                  <a:srgbClr val="5B5B5B"/>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25" name="Google Shape;25;p3"/>
          <p:cNvSpPr txBox="1">
            <a:spLocks noGrp="1"/>
          </p:cNvSpPr>
          <p:nvPr>
            <p:ph type="sldNum" idx="12"/>
          </p:nvPr>
        </p:nvSpPr>
        <p:spPr>
          <a:xfrm>
            <a:off x="11543868" y="6494180"/>
            <a:ext cx="342800" cy="215600"/>
          </a:xfrm>
          <a:prstGeom prst="rect">
            <a:avLst/>
          </a:prstGeom>
          <a:noFill/>
          <a:ln>
            <a:noFill/>
          </a:ln>
        </p:spPr>
        <p:txBody>
          <a:bodyPr spcFirstLastPara="1" wrap="square" lIns="68575" tIns="34275" rIns="68575" bIns="34275" anchor="b" anchorCtr="0">
            <a:noAutofit/>
          </a:bodyPr>
          <a:lstStyle>
            <a:lvl1pPr marL="0" marR="0" lvl="0"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1pPr>
            <a:lvl2pPr marL="0" marR="0" lvl="1"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2pPr>
            <a:lvl3pPr marL="0" marR="0" lvl="2"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3pPr>
            <a:lvl4pPr marL="0" marR="0" lvl="3"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4pPr>
            <a:lvl5pPr marL="0" marR="0" lvl="4"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5pPr>
            <a:lvl6pPr marL="0" marR="0" lvl="5"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6pPr>
            <a:lvl7pPr marL="0" marR="0" lvl="6"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7pPr>
            <a:lvl8pPr marL="0" marR="0" lvl="7"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8pPr>
            <a:lvl9pPr marL="0" marR="0" lvl="8"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6" name="Google Shape;26;p3"/>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929292"/>
              </a:buClr>
              <a:buSzPts val="800"/>
              <a:buFont typeface="Arial"/>
              <a:buNone/>
            </a:pPr>
            <a:r>
              <a:rPr lang="en-US" sz="800" b="0" i="0" u="none" strike="noStrike" cap="none">
                <a:solidFill>
                  <a:srgbClr val="929292"/>
                </a:solidFill>
                <a:latin typeface="Arial"/>
                <a:ea typeface="Arial"/>
                <a:cs typeface="Arial"/>
                <a:sym typeface="Arial"/>
              </a:rPr>
              <a:t>© 2019 Snowflake Computing Inc. All Rights Reserved</a:t>
            </a:r>
            <a:endParaRPr sz="800" b="0" i="0" u="none" strike="noStrike" cap="none">
              <a:solidFill>
                <a:srgbClr val="929292"/>
              </a:solidFill>
              <a:latin typeface="Arial"/>
              <a:ea typeface="Arial"/>
              <a:cs typeface="Arial"/>
              <a:sym typeface="Arial"/>
            </a:endParaRPr>
          </a:p>
        </p:txBody>
      </p:sp>
      <p:sp>
        <p:nvSpPr>
          <p:cNvPr id="27" name="Google Shape;27;p3"/>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29B5E8"/>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Quote - Violet">
  <p:cSld name="Quote - Violet">
    <p:bg>
      <p:bgPr>
        <a:solidFill>
          <a:schemeClr val="accent5"/>
        </a:solidFill>
        <a:effectLst/>
      </p:bgPr>
    </p:bg>
    <p:spTree>
      <p:nvGrpSpPr>
        <p:cNvPr id="1" name="Shape 409"/>
        <p:cNvGrpSpPr/>
        <p:nvPr/>
      </p:nvGrpSpPr>
      <p:grpSpPr>
        <a:xfrm>
          <a:off x="0" y="0"/>
          <a:ext cx="0" cy="0"/>
          <a:chOff x="0" y="0"/>
          <a:chExt cx="0" cy="0"/>
        </a:xfrm>
      </p:grpSpPr>
      <p:sp>
        <p:nvSpPr>
          <p:cNvPr id="410" name="Google Shape;410;p25"/>
          <p:cNvSpPr/>
          <p:nvPr/>
        </p:nvSpPr>
        <p:spPr>
          <a:xfrm>
            <a:off x="0" y="6377940"/>
            <a:ext cx="815100" cy="480000"/>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900">
              <a:solidFill>
                <a:schemeClr val="lt1"/>
              </a:solidFill>
              <a:latin typeface="Arial"/>
              <a:ea typeface="Arial"/>
              <a:cs typeface="Arial"/>
              <a:sym typeface="Arial"/>
            </a:endParaRPr>
          </a:p>
        </p:txBody>
      </p:sp>
      <p:grpSp>
        <p:nvGrpSpPr>
          <p:cNvPr id="411" name="Google Shape;411;p25"/>
          <p:cNvGrpSpPr/>
          <p:nvPr/>
        </p:nvGrpSpPr>
        <p:grpSpPr>
          <a:xfrm>
            <a:off x="0" y="0"/>
            <a:ext cx="12192100" cy="6858100"/>
            <a:chOff x="0" y="0"/>
            <a:chExt cx="12192100" cy="6858100"/>
          </a:xfrm>
        </p:grpSpPr>
        <p:grpSp>
          <p:nvGrpSpPr>
            <p:cNvPr id="412" name="Google Shape;412;p25"/>
            <p:cNvGrpSpPr/>
            <p:nvPr/>
          </p:nvGrpSpPr>
          <p:grpSpPr>
            <a:xfrm>
              <a:off x="6096000" y="0"/>
              <a:ext cx="0" cy="6858100"/>
              <a:chOff x="6134100" y="0"/>
              <a:chExt cx="0" cy="6858100"/>
            </a:xfrm>
          </p:grpSpPr>
          <p:cxnSp>
            <p:nvCxnSpPr>
              <p:cNvPr id="413" name="Google Shape;413;p25"/>
              <p:cNvCxnSpPr/>
              <p:nvPr/>
            </p:nvCxnSpPr>
            <p:spPr>
              <a:xfrm>
                <a:off x="6134100" y="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414" name="Google Shape;414;p25"/>
              <p:cNvCxnSpPr/>
              <p:nvPr/>
            </p:nvCxnSpPr>
            <p:spPr>
              <a:xfrm>
                <a:off x="6134100" y="534670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nvGrpSpPr>
            <p:cNvPr id="415" name="Google Shape;415;p25"/>
            <p:cNvGrpSpPr/>
            <p:nvPr/>
          </p:nvGrpSpPr>
          <p:grpSpPr>
            <a:xfrm>
              <a:off x="0" y="3435349"/>
              <a:ext cx="12192100" cy="1"/>
              <a:chOff x="0" y="3435349"/>
              <a:chExt cx="12192100" cy="1"/>
            </a:xfrm>
          </p:grpSpPr>
          <p:cxnSp>
            <p:nvCxnSpPr>
              <p:cNvPr id="416" name="Google Shape;416;p25"/>
              <p:cNvCxnSpPr/>
              <p:nvPr/>
            </p:nvCxnSpPr>
            <p:spPr>
              <a:xfrm rot="10800000">
                <a:off x="755700" y="267965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417" name="Google Shape;417;p25"/>
              <p:cNvCxnSpPr/>
              <p:nvPr/>
            </p:nvCxnSpPr>
            <p:spPr>
              <a:xfrm rot="10800000">
                <a:off x="11436400" y="2679649"/>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sp>
        <p:nvSpPr>
          <p:cNvPr id="418" name="Google Shape;418;p25"/>
          <p:cNvSpPr txBox="1">
            <a:spLocks noGrp="1"/>
          </p:cNvSpPr>
          <p:nvPr>
            <p:ph type="body" idx="1"/>
          </p:nvPr>
        </p:nvSpPr>
        <p:spPr>
          <a:xfrm>
            <a:off x="1752600" y="1619250"/>
            <a:ext cx="8686800" cy="36195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80000"/>
              </a:lnSpc>
              <a:spcBef>
                <a:spcPts val="1100"/>
              </a:spcBef>
              <a:spcAft>
                <a:spcPts val="0"/>
              </a:spcAft>
              <a:buClr>
                <a:schemeClr val="lt1"/>
              </a:buClr>
              <a:buSzPts val="5500"/>
              <a:buFont typeface="Arial"/>
              <a:buNone/>
              <a:defRPr sz="5500" b="1" i="0" u="none" strike="noStrike" cap="none">
                <a:solidFill>
                  <a:schemeClr val="lt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grpSp>
        <p:nvGrpSpPr>
          <p:cNvPr id="419" name="Google Shape;419;p25"/>
          <p:cNvGrpSpPr/>
          <p:nvPr/>
        </p:nvGrpSpPr>
        <p:grpSpPr>
          <a:xfrm>
            <a:off x="460203" y="6501362"/>
            <a:ext cx="180165" cy="177825"/>
            <a:chOff x="2940050" y="1514475"/>
            <a:chExt cx="4643437" cy="4583110"/>
          </a:xfrm>
        </p:grpSpPr>
        <p:sp>
          <p:nvSpPr>
            <p:cNvPr id="420" name="Google Shape;420;p25"/>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21" name="Google Shape;421;p25"/>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22" name="Google Shape;422;p25"/>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23" name="Google Shape;423;p25"/>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24" name="Google Shape;424;p25"/>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25" name="Google Shape;425;p25"/>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26" name="Google Shape;426;p25"/>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grpSp>
        <p:nvGrpSpPr>
          <p:cNvPr id="427" name="Google Shape;427;p25"/>
          <p:cNvGrpSpPr/>
          <p:nvPr/>
        </p:nvGrpSpPr>
        <p:grpSpPr>
          <a:xfrm>
            <a:off x="0" y="0"/>
            <a:ext cx="12192100" cy="6858100"/>
            <a:chOff x="0" y="0"/>
            <a:chExt cx="12192100" cy="6858100"/>
          </a:xfrm>
        </p:grpSpPr>
        <p:grpSp>
          <p:nvGrpSpPr>
            <p:cNvPr id="428" name="Google Shape;428;p25"/>
            <p:cNvGrpSpPr/>
            <p:nvPr/>
          </p:nvGrpSpPr>
          <p:grpSpPr>
            <a:xfrm>
              <a:off x="6096000" y="0"/>
              <a:ext cx="0" cy="6858100"/>
              <a:chOff x="6134100" y="0"/>
              <a:chExt cx="0" cy="6858100"/>
            </a:xfrm>
          </p:grpSpPr>
          <p:cxnSp>
            <p:nvCxnSpPr>
              <p:cNvPr id="429" name="Google Shape;429;p25"/>
              <p:cNvCxnSpPr/>
              <p:nvPr/>
            </p:nvCxnSpPr>
            <p:spPr>
              <a:xfrm>
                <a:off x="6134100" y="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430" name="Google Shape;430;p25"/>
              <p:cNvCxnSpPr/>
              <p:nvPr/>
            </p:nvCxnSpPr>
            <p:spPr>
              <a:xfrm>
                <a:off x="6134100" y="534670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nvGrpSpPr>
            <p:cNvPr id="431" name="Google Shape;431;p25"/>
            <p:cNvGrpSpPr/>
            <p:nvPr/>
          </p:nvGrpSpPr>
          <p:grpSpPr>
            <a:xfrm>
              <a:off x="0" y="3435349"/>
              <a:ext cx="12192100" cy="1"/>
              <a:chOff x="0" y="3435349"/>
              <a:chExt cx="12192100" cy="1"/>
            </a:xfrm>
          </p:grpSpPr>
          <p:cxnSp>
            <p:nvCxnSpPr>
              <p:cNvPr id="432" name="Google Shape;432;p25"/>
              <p:cNvCxnSpPr/>
              <p:nvPr/>
            </p:nvCxnSpPr>
            <p:spPr>
              <a:xfrm rot="10800000">
                <a:off x="755700" y="2679650"/>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cxnSp>
            <p:nvCxnSpPr>
              <p:cNvPr id="433" name="Google Shape;433;p25"/>
              <p:cNvCxnSpPr/>
              <p:nvPr/>
            </p:nvCxnSpPr>
            <p:spPr>
              <a:xfrm rot="10800000">
                <a:off x="11436400" y="2679649"/>
                <a:ext cx="0" cy="1511400"/>
              </a:xfrm>
              <a:prstGeom prst="straightConnector1">
                <a:avLst/>
              </a:prstGeom>
              <a:noFill/>
              <a:ln w="28575" cap="flat" cmpd="sng">
                <a:solidFill>
                  <a:schemeClr val="lt1">
                    <a:alpha val="50980"/>
                  </a:schemeClr>
                </a:solidFill>
                <a:prstDash val="solid"/>
                <a:miter lim="800000"/>
                <a:headEnd type="none" w="sm" len="sm"/>
                <a:tailEnd type="none" w="sm" len="sm"/>
              </a:ln>
            </p:spPr>
          </p:cxnSp>
        </p:grpSp>
      </p:grpSp>
      <p:grpSp>
        <p:nvGrpSpPr>
          <p:cNvPr id="434" name="Google Shape;434;p25"/>
          <p:cNvGrpSpPr/>
          <p:nvPr/>
        </p:nvGrpSpPr>
        <p:grpSpPr>
          <a:xfrm>
            <a:off x="460203" y="6501362"/>
            <a:ext cx="180165" cy="177825"/>
            <a:chOff x="2940050" y="1514475"/>
            <a:chExt cx="4643437" cy="4583110"/>
          </a:xfrm>
        </p:grpSpPr>
        <p:sp>
          <p:nvSpPr>
            <p:cNvPr id="435" name="Google Shape;435;p25"/>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36" name="Google Shape;436;p25"/>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37" name="Google Shape;437;p25"/>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38" name="Google Shape;438;p25"/>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39" name="Google Shape;439;p25"/>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40" name="Google Shape;440;p25"/>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sp>
          <p:nvSpPr>
            <p:cNvPr id="441" name="Google Shape;441;p25"/>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b="0" i="0">
                <a:solidFill>
                  <a:schemeClr val="dk1"/>
                </a:solidFill>
                <a:latin typeface="Arial"/>
                <a:ea typeface="Arial"/>
                <a:cs typeface="Arial"/>
                <a:sym typeface="Arial"/>
              </a:endParaRPr>
            </a:p>
          </p:txBody>
        </p:sp>
      </p:grpSp>
      <p:sp>
        <p:nvSpPr>
          <p:cNvPr id="442" name="Google Shape;442;p25"/>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chemeClr val="lt1"/>
                </a:solidFill>
                <a:latin typeface="Arial"/>
                <a:ea typeface="Arial"/>
                <a:cs typeface="Arial"/>
                <a:sym typeface="Arial"/>
              </a:rPr>
              <a:t>© </a:t>
            </a:r>
            <a:r>
              <a:rPr lang="en-US" sz="800">
                <a:solidFill>
                  <a:schemeClr val="lt1"/>
                </a:solidFill>
              </a:rPr>
              <a:t>2020 </a:t>
            </a:r>
            <a:r>
              <a:rPr lang="en-US" sz="800" b="0" i="0">
                <a:solidFill>
                  <a:schemeClr val="lt1"/>
                </a:solidFill>
                <a:latin typeface="Arial"/>
                <a:ea typeface="Arial"/>
                <a:cs typeface="Arial"/>
                <a:sym typeface="Arial"/>
              </a:rPr>
              <a:t>Snowflake Inc. All Rights Reserved</a:t>
            </a:r>
            <a:endParaRPr sz="800">
              <a:solidFill>
                <a:schemeClr val="lt1"/>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477"/>
        <p:cNvGrpSpPr/>
        <p:nvPr/>
      </p:nvGrpSpPr>
      <p:grpSpPr>
        <a:xfrm>
          <a:off x="0" y="0"/>
          <a:ext cx="0" cy="0"/>
          <a:chOff x="0" y="0"/>
          <a:chExt cx="0" cy="0"/>
        </a:xfrm>
      </p:grpSpPr>
      <p:pic>
        <p:nvPicPr>
          <p:cNvPr id="478" name="Google Shape;478;p27"/>
          <p:cNvPicPr preferRelativeResize="0"/>
          <p:nvPr/>
        </p:nvPicPr>
        <p:blipFill rotWithShape="1">
          <a:blip r:embed="rId2">
            <a:alphaModFix/>
          </a:blip>
          <a:srcRect/>
          <a:stretch/>
        </p:blipFill>
        <p:spPr>
          <a:xfrm>
            <a:off x="0" y="0"/>
            <a:ext cx="12192000" cy="6858000"/>
          </a:xfrm>
          <a:prstGeom prst="rect">
            <a:avLst/>
          </a:prstGeom>
          <a:noFill/>
          <a:ln>
            <a:noFill/>
          </a:ln>
        </p:spPr>
      </p:pic>
      <p:grpSp>
        <p:nvGrpSpPr>
          <p:cNvPr id="479" name="Google Shape;479;p27"/>
          <p:cNvGrpSpPr/>
          <p:nvPr/>
        </p:nvGrpSpPr>
        <p:grpSpPr>
          <a:xfrm>
            <a:off x="3712521" y="2415821"/>
            <a:ext cx="4111561" cy="967740"/>
            <a:chOff x="3712521" y="2686462"/>
            <a:chExt cx="4111561" cy="967740"/>
          </a:xfrm>
        </p:grpSpPr>
        <p:grpSp>
          <p:nvGrpSpPr>
            <p:cNvPr id="480" name="Google Shape;480;p27"/>
            <p:cNvGrpSpPr/>
            <p:nvPr/>
          </p:nvGrpSpPr>
          <p:grpSpPr>
            <a:xfrm>
              <a:off x="3712521" y="2686462"/>
              <a:ext cx="976876" cy="967740"/>
              <a:chOff x="3712521" y="2613084"/>
              <a:chExt cx="976876" cy="967740"/>
            </a:xfrm>
          </p:grpSpPr>
          <p:sp>
            <p:nvSpPr>
              <p:cNvPr id="481" name="Google Shape;481;p27"/>
              <p:cNvSpPr/>
              <p:nvPr/>
            </p:nvSpPr>
            <p:spPr>
              <a:xfrm>
                <a:off x="3712521" y="2910792"/>
                <a:ext cx="331970" cy="373848"/>
              </a:xfrm>
              <a:custGeom>
                <a:avLst/>
                <a:gdLst/>
                <a:ahLst/>
                <a:cxnLst/>
                <a:rect l="l" t="t" r="r" b="b"/>
                <a:pathLst>
                  <a:path w="247" h="277" extrusionOk="0">
                    <a:moveTo>
                      <a:pt x="245" y="152"/>
                    </a:moveTo>
                    <a:cubicBezTo>
                      <a:pt x="246" y="147"/>
                      <a:pt x="247" y="142"/>
                      <a:pt x="247" y="137"/>
                    </a:cubicBezTo>
                    <a:cubicBezTo>
                      <a:pt x="247" y="134"/>
                      <a:pt x="246" y="130"/>
                      <a:pt x="245" y="127"/>
                    </a:cubicBezTo>
                    <a:cubicBezTo>
                      <a:pt x="242" y="116"/>
                      <a:pt x="235" y="106"/>
                      <a:pt x="224" y="100"/>
                    </a:cubicBezTo>
                    <a:cubicBezTo>
                      <a:pt x="73" y="12"/>
                      <a:pt x="73" y="12"/>
                      <a:pt x="73" y="12"/>
                    </a:cubicBezTo>
                    <a:cubicBezTo>
                      <a:pt x="52" y="0"/>
                      <a:pt x="24" y="7"/>
                      <a:pt x="12" y="29"/>
                    </a:cubicBezTo>
                    <a:cubicBezTo>
                      <a:pt x="0" y="50"/>
                      <a:pt x="7" y="77"/>
                      <a:pt x="28" y="90"/>
                    </a:cubicBezTo>
                    <a:cubicBezTo>
                      <a:pt x="113" y="138"/>
                      <a:pt x="113" y="138"/>
                      <a:pt x="113" y="138"/>
                    </a:cubicBezTo>
                    <a:cubicBezTo>
                      <a:pt x="28" y="187"/>
                      <a:pt x="28" y="187"/>
                      <a:pt x="28" y="187"/>
                    </a:cubicBezTo>
                    <a:cubicBezTo>
                      <a:pt x="7" y="200"/>
                      <a:pt x="0" y="227"/>
                      <a:pt x="12" y="248"/>
                    </a:cubicBezTo>
                    <a:cubicBezTo>
                      <a:pt x="24" y="270"/>
                      <a:pt x="52" y="277"/>
                      <a:pt x="73" y="265"/>
                    </a:cubicBezTo>
                    <a:cubicBezTo>
                      <a:pt x="224" y="177"/>
                      <a:pt x="224" y="177"/>
                      <a:pt x="224" y="177"/>
                    </a:cubicBezTo>
                    <a:cubicBezTo>
                      <a:pt x="235" y="171"/>
                      <a:pt x="242" y="162"/>
                      <a:pt x="245" y="152"/>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82" name="Google Shape;482;p27"/>
              <p:cNvSpPr/>
              <p:nvPr/>
            </p:nvSpPr>
            <p:spPr>
              <a:xfrm>
                <a:off x="3820640" y="2613084"/>
                <a:ext cx="331209" cy="357097"/>
              </a:xfrm>
              <a:custGeom>
                <a:avLst/>
                <a:gdLst/>
                <a:ahLst/>
                <a:cxnLst/>
                <a:rect l="l" t="t" r="r" b="b"/>
                <a:pathLst>
                  <a:path w="247" h="265" extrusionOk="0">
                    <a:moveTo>
                      <a:pt x="28" y="171"/>
                    </a:moveTo>
                    <a:cubicBezTo>
                      <a:pt x="180" y="259"/>
                      <a:pt x="180" y="259"/>
                      <a:pt x="180" y="259"/>
                    </a:cubicBezTo>
                    <a:cubicBezTo>
                      <a:pt x="188" y="263"/>
                      <a:pt x="197" y="265"/>
                      <a:pt x="206" y="264"/>
                    </a:cubicBezTo>
                    <a:cubicBezTo>
                      <a:pt x="229" y="263"/>
                      <a:pt x="247" y="243"/>
                      <a:pt x="247" y="220"/>
                    </a:cubicBezTo>
                    <a:cubicBezTo>
                      <a:pt x="247" y="45"/>
                      <a:pt x="247" y="45"/>
                      <a:pt x="247" y="45"/>
                    </a:cubicBezTo>
                    <a:cubicBezTo>
                      <a:pt x="247" y="20"/>
                      <a:pt x="227" y="0"/>
                      <a:pt x="202" y="0"/>
                    </a:cubicBezTo>
                    <a:cubicBezTo>
                      <a:pt x="178" y="0"/>
                      <a:pt x="158" y="20"/>
                      <a:pt x="158" y="45"/>
                    </a:cubicBezTo>
                    <a:cubicBezTo>
                      <a:pt x="158" y="143"/>
                      <a:pt x="158" y="143"/>
                      <a:pt x="158" y="143"/>
                    </a:cubicBezTo>
                    <a:cubicBezTo>
                      <a:pt x="73" y="94"/>
                      <a:pt x="73" y="94"/>
                      <a:pt x="73" y="94"/>
                    </a:cubicBezTo>
                    <a:cubicBezTo>
                      <a:pt x="52" y="82"/>
                      <a:pt x="24" y="89"/>
                      <a:pt x="12" y="110"/>
                    </a:cubicBezTo>
                    <a:cubicBezTo>
                      <a:pt x="0" y="132"/>
                      <a:pt x="7" y="159"/>
                      <a:pt x="28" y="171"/>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83" name="Google Shape;483;p27"/>
              <p:cNvSpPr/>
              <p:nvPr/>
            </p:nvSpPr>
            <p:spPr>
              <a:xfrm>
                <a:off x="4250070" y="2613084"/>
                <a:ext cx="331970" cy="357097"/>
              </a:xfrm>
              <a:custGeom>
                <a:avLst/>
                <a:gdLst/>
                <a:ahLst/>
                <a:cxnLst/>
                <a:rect l="l" t="t" r="r" b="b"/>
                <a:pathLst>
                  <a:path w="247" h="265" extrusionOk="0">
                    <a:moveTo>
                      <a:pt x="41" y="264"/>
                    </a:moveTo>
                    <a:cubicBezTo>
                      <a:pt x="50" y="265"/>
                      <a:pt x="59" y="263"/>
                      <a:pt x="67" y="259"/>
                    </a:cubicBezTo>
                    <a:cubicBezTo>
                      <a:pt x="218" y="171"/>
                      <a:pt x="218" y="171"/>
                      <a:pt x="218" y="171"/>
                    </a:cubicBezTo>
                    <a:cubicBezTo>
                      <a:pt x="240" y="159"/>
                      <a:pt x="247" y="132"/>
                      <a:pt x="235" y="110"/>
                    </a:cubicBezTo>
                    <a:cubicBezTo>
                      <a:pt x="222" y="89"/>
                      <a:pt x="195" y="82"/>
                      <a:pt x="174" y="94"/>
                    </a:cubicBezTo>
                    <a:cubicBezTo>
                      <a:pt x="89" y="143"/>
                      <a:pt x="89" y="143"/>
                      <a:pt x="89" y="143"/>
                    </a:cubicBezTo>
                    <a:cubicBezTo>
                      <a:pt x="89" y="45"/>
                      <a:pt x="89" y="45"/>
                      <a:pt x="89" y="45"/>
                    </a:cubicBezTo>
                    <a:cubicBezTo>
                      <a:pt x="89" y="20"/>
                      <a:pt x="69" y="0"/>
                      <a:pt x="44" y="0"/>
                    </a:cubicBezTo>
                    <a:cubicBezTo>
                      <a:pt x="20" y="0"/>
                      <a:pt x="0" y="20"/>
                      <a:pt x="0" y="45"/>
                    </a:cubicBezTo>
                    <a:cubicBezTo>
                      <a:pt x="0" y="220"/>
                      <a:pt x="0" y="220"/>
                      <a:pt x="0" y="220"/>
                    </a:cubicBezTo>
                    <a:cubicBezTo>
                      <a:pt x="0" y="243"/>
                      <a:pt x="18" y="263"/>
                      <a:pt x="41" y="264"/>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84" name="Google Shape;484;p27"/>
              <p:cNvSpPr/>
              <p:nvPr/>
            </p:nvSpPr>
            <p:spPr>
              <a:xfrm>
                <a:off x="3820640" y="3225250"/>
                <a:ext cx="331209" cy="355574"/>
              </a:xfrm>
              <a:custGeom>
                <a:avLst/>
                <a:gdLst/>
                <a:ahLst/>
                <a:cxnLst/>
                <a:rect l="l" t="t" r="r" b="b"/>
                <a:pathLst>
                  <a:path w="247" h="264" extrusionOk="0">
                    <a:moveTo>
                      <a:pt x="206" y="0"/>
                    </a:moveTo>
                    <a:cubicBezTo>
                      <a:pt x="197" y="0"/>
                      <a:pt x="188" y="2"/>
                      <a:pt x="180" y="6"/>
                    </a:cubicBezTo>
                    <a:cubicBezTo>
                      <a:pt x="28" y="94"/>
                      <a:pt x="28" y="94"/>
                      <a:pt x="28" y="94"/>
                    </a:cubicBezTo>
                    <a:cubicBezTo>
                      <a:pt x="7" y="106"/>
                      <a:pt x="0" y="133"/>
                      <a:pt x="12" y="155"/>
                    </a:cubicBezTo>
                    <a:cubicBezTo>
                      <a:pt x="24" y="176"/>
                      <a:pt x="52" y="183"/>
                      <a:pt x="73" y="171"/>
                    </a:cubicBezTo>
                    <a:cubicBezTo>
                      <a:pt x="158" y="122"/>
                      <a:pt x="158" y="122"/>
                      <a:pt x="158" y="122"/>
                    </a:cubicBezTo>
                    <a:cubicBezTo>
                      <a:pt x="158" y="220"/>
                      <a:pt x="158" y="220"/>
                      <a:pt x="158" y="220"/>
                    </a:cubicBezTo>
                    <a:cubicBezTo>
                      <a:pt x="158" y="244"/>
                      <a:pt x="178" y="264"/>
                      <a:pt x="202" y="264"/>
                    </a:cubicBezTo>
                    <a:cubicBezTo>
                      <a:pt x="227" y="264"/>
                      <a:pt x="247" y="244"/>
                      <a:pt x="247" y="220"/>
                    </a:cubicBezTo>
                    <a:cubicBezTo>
                      <a:pt x="247" y="45"/>
                      <a:pt x="247" y="45"/>
                      <a:pt x="247" y="45"/>
                    </a:cubicBezTo>
                    <a:cubicBezTo>
                      <a:pt x="247" y="21"/>
                      <a:pt x="229" y="2"/>
                      <a:pt x="206" y="0"/>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85" name="Google Shape;485;p27"/>
              <p:cNvSpPr/>
              <p:nvPr/>
            </p:nvSpPr>
            <p:spPr>
              <a:xfrm>
                <a:off x="4089414" y="2985409"/>
                <a:ext cx="223852" cy="224613"/>
              </a:xfrm>
              <a:custGeom>
                <a:avLst/>
                <a:gdLst/>
                <a:ahLst/>
                <a:cxnLst/>
                <a:rect l="l" t="t" r="r" b="b"/>
                <a:pathLst>
                  <a:path w="167" h="167" extrusionOk="0">
                    <a:moveTo>
                      <a:pt x="167" y="93"/>
                    </a:moveTo>
                    <a:cubicBezTo>
                      <a:pt x="167" y="88"/>
                      <a:pt x="167" y="88"/>
                      <a:pt x="167" y="88"/>
                    </a:cubicBezTo>
                    <a:cubicBezTo>
                      <a:pt x="167" y="85"/>
                      <a:pt x="167" y="81"/>
                      <a:pt x="167" y="79"/>
                    </a:cubicBezTo>
                    <a:cubicBezTo>
                      <a:pt x="167" y="74"/>
                      <a:pt x="167" y="74"/>
                      <a:pt x="167" y="74"/>
                    </a:cubicBezTo>
                    <a:cubicBezTo>
                      <a:pt x="167" y="72"/>
                      <a:pt x="165" y="68"/>
                      <a:pt x="163" y="66"/>
                    </a:cubicBezTo>
                    <a:cubicBezTo>
                      <a:pt x="101" y="3"/>
                      <a:pt x="101" y="3"/>
                      <a:pt x="101" y="3"/>
                    </a:cubicBezTo>
                    <a:cubicBezTo>
                      <a:pt x="99" y="1"/>
                      <a:pt x="95" y="0"/>
                      <a:pt x="93" y="0"/>
                    </a:cubicBezTo>
                    <a:cubicBezTo>
                      <a:pt x="88" y="0"/>
                      <a:pt x="88" y="0"/>
                      <a:pt x="88" y="0"/>
                    </a:cubicBezTo>
                    <a:cubicBezTo>
                      <a:pt x="85" y="0"/>
                      <a:pt x="81" y="0"/>
                      <a:pt x="79" y="0"/>
                    </a:cubicBezTo>
                    <a:cubicBezTo>
                      <a:pt x="74" y="0"/>
                      <a:pt x="74" y="0"/>
                      <a:pt x="74" y="0"/>
                    </a:cubicBezTo>
                    <a:cubicBezTo>
                      <a:pt x="72" y="0"/>
                      <a:pt x="68" y="1"/>
                      <a:pt x="66" y="3"/>
                    </a:cubicBezTo>
                    <a:cubicBezTo>
                      <a:pt x="3" y="66"/>
                      <a:pt x="3" y="66"/>
                      <a:pt x="3" y="66"/>
                    </a:cubicBezTo>
                    <a:cubicBezTo>
                      <a:pt x="1" y="68"/>
                      <a:pt x="0" y="72"/>
                      <a:pt x="0" y="74"/>
                    </a:cubicBezTo>
                    <a:cubicBezTo>
                      <a:pt x="0" y="79"/>
                      <a:pt x="0" y="79"/>
                      <a:pt x="0" y="79"/>
                    </a:cubicBezTo>
                    <a:cubicBezTo>
                      <a:pt x="0" y="81"/>
                      <a:pt x="0" y="85"/>
                      <a:pt x="0" y="88"/>
                    </a:cubicBezTo>
                    <a:cubicBezTo>
                      <a:pt x="0" y="93"/>
                      <a:pt x="0" y="93"/>
                      <a:pt x="0" y="93"/>
                    </a:cubicBezTo>
                    <a:cubicBezTo>
                      <a:pt x="0" y="95"/>
                      <a:pt x="1" y="99"/>
                      <a:pt x="3" y="101"/>
                    </a:cubicBezTo>
                    <a:cubicBezTo>
                      <a:pt x="66" y="163"/>
                      <a:pt x="66" y="163"/>
                      <a:pt x="66" y="163"/>
                    </a:cubicBezTo>
                    <a:cubicBezTo>
                      <a:pt x="68" y="165"/>
                      <a:pt x="72" y="167"/>
                      <a:pt x="74" y="167"/>
                    </a:cubicBezTo>
                    <a:cubicBezTo>
                      <a:pt x="79" y="167"/>
                      <a:pt x="79" y="167"/>
                      <a:pt x="79" y="167"/>
                    </a:cubicBezTo>
                    <a:cubicBezTo>
                      <a:pt x="81" y="167"/>
                      <a:pt x="85" y="167"/>
                      <a:pt x="88" y="167"/>
                    </a:cubicBezTo>
                    <a:cubicBezTo>
                      <a:pt x="93" y="167"/>
                      <a:pt x="93" y="167"/>
                      <a:pt x="93" y="167"/>
                    </a:cubicBezTo>
                    <a:cubicBezTo>
                      <a:pt x="95" y="167"/>
                      <a:pt x="99" y="165"/>
                      <a:pt x="101" y="163"/>
                    </a:cubicBezTo>
                    <a:cubicBezTo>
                      <a:pt x="163" y="101"/>
                      <a:pt x="163" y="101"/>
                      <a:pt x="163" y="101"/>
                    </a:cubicBezTo>
                    <a:cubicBezTo>
                      <a:pt x="165" y="99"/>
                      <a:pt x="167" y="95"/>
                      <a:pt x="167" y="93"/>
                    </a:cubicBezTo>
                    <a:moveTo>
                      <a:pt x="113" y="84"/>
                    </a:moveTo>
                    <a:cubicBezTo>
                      <a:pt x="113" y="86"/>
                      <a:pt x="112" y="90"/>
                      <a:pt x="110" y="92"/>
                    </a:cubicBezTo>
                    <a:cubicBezTo>
                      <a:pt x="92" y="110"/>
                      <a:pt x="92" y="110"/>
                      <a:pt x="92" y="110"/>
                    </a:cubicBezTo>
                    <a:cubicBezTo>
                      <a:pt x="90" y="112"/>
                      <a:pt x="86" y="113"/>
                      <a:pt x="84" y="113"/>
                    </a:cubicBezTo>
                    <a:cubicBezTo>
                      <a:pt x="83" y="113"/>
                      <a:pt x="83" y="113"/>
                      <a:pt x="83" y="113"/>
                    </a:cubicBezTo>
                    <a:cubicBezTo>
                      <a:pt x="80" y="113"/>
                      <a:pt x="77" y="112"/>
                      <a:pt x="75" y="110"/>
                    </a:cubicBezTo>
                    <a:cubicBezTo>
                      <a:pt x="57" y="92"/>
                      <a:pt x="57" y="92"/>
                      <a:pt x="57" y="92"/>
                    </a:cubicBezTo>
                    <a:cubicBezTo>
                      <a:pt x="55" y="90"/>
                      <a:pt x="54" y="86"/>
                      <a:pt x="54" y="84"/>
                    </a:cubicBezTo>
                    <a:cubicBezTo>
                      <a:pt x="54" y="84"/>
                      <a:pt x="54" y="83"/>
                      <a:pt x="54" y="83"/>
                    </a:cubicBezTo>
                    <a:cubicBezTo>
                      <a:pt x="54" y="81"/>
                      <a:pt x="55" y="77"/>
                      <a:pt x="57" y="75"/>
                    </a:cubicBezTo>
                    <a:cubicBezTo>
                      <a:pt x="75" y="57"/>
                      <a:pt x="75" y="57"/>
                      <a:pt x="75" y="57"/>
                    </a:cubicBezTo>
                    <a:cubicBezTo>
                      <a:pt x="77" y="55"/>
                      <a:pt x="80" y="54"/>
                      <a:pt x="83" y="54"/>
                    </a:cubicBezTo>
                    <a:cubicBezTo>
                      <a:pt x="83" y="54"/>
                      <a:pt x="83" y="54"/>
                      <a:pt x="84" y="54"/>
                    </a:cubicBezTo>
                    <a:cubicBezTo>
                      <a:pt x="86" y="54"/>
                      <a:pt x="90" y="55"/>
                      <a:pt x="92" y="57"/>
                    </a:cubicBezTo>
                    <a:cubicBezTo>
                      <a:pt x="110" y="75"/>
                      <a:pt x="110" y="75"/>
                      <a:pt x="110" y="75"/>
                    </a:cubicBezTo>
                    <a:cubicBezTo>
                      <a:pt x="112" y="77"/>
                      <a:pt x="113" y="81"/>
                      <a:pt x="113" y="83"/>
                    </a:cubicBezTo>
                    <a:cubicBezTo>
                      <a:pt x="113" y="83"/>
                      <a:pt x="113" y="84"/>
                      <a:pt x="113" y="84"/>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86" name="Google Shape;486;p27"/>
              <p:cNvSpPr/>
              <p:nvPr/>
            </p:nvSpPr>
            <p:spPr>
              <a:xfrm>
                <a:off x="4250070" y="3225250"/>
                <a:ext cx="331970" cy="355574"/>
              </a:xfrm>
              <a:custGeom>
                <a:avLst/>
                <a:gdLst/>
                <a:ahLst/>
                <a:cxnLst/>
                <a:rect l="l" t="t" r="r" b="b"/>
                <a:pathLst>
                  <a:path w="247" h="264" extrusionOk="0">
                    <a:moveTo>
                      <a:pt x="218" y="94"/>
                    </a:moveTo>
                    <a:cubicBezTo>
                      <a:pt x="67" y="6"/>
                      <a:pt x="67" y="6"/>
                      <a:pt x="67" y="6"/>
                    </a:cubicBezTo>
                    <a:cubicBezTo>
                      <a:pt x="59" y="2"/>
                      <a:pt x="50" y="0"/>
                      <a:pt x="41" y="0"/>
                    </a:cubicBezTo>
                    <a:cubicBezTo>
                      <a:pt x="18" y="2"/>
                      <a:pt x="0" y="21"/>
                      <a:pt x="0" y="45"/>
                    </a:cubicBezTo>
                    <a:cubicBezTo>
                      <a:pt x="0" y="220"/>
                      <a:pt x="0" y="220"/>
                      <a:pt x="0" y="220"/>
                    </a:cubicBezTo>
                    <a:cubicBezTo>
                      <a:pt x="0" y="244"/>
                      <a:pt x="20" y="264"/>
                      <a:pt x="44" y="264"/>
                    </a:cubicBezTo>
                    <a:cubicBezTo>
                      <a:pt x="69" y="264"/>
                      <a:pt x="89" y="244"/>
                      <a:pt x="89" y="220"/>
                    </a:cubicBezTo>
                    <a:cubicBezTo>
                      <a:pt x="89" y="122"/>
                      <a:pt x="89" y="122"/>
                      <a:pt x="89" y="122"/>
                    </a:cubicBezTo>
                    <a:cubicBezTo>
                      <a:pt x="174" y="171"/>
                      <a:pt x="174" y="171"/>
                      <a:pt x="174" y="171"/>
                    </a:cubicBezTo>
                    <a:cubicBezTo>
                      <a:pt x="195" y="183"/>
                      <a:pt x="222" y="176"/>
                      <a:pt x="235" y="155"/>
                    </a:cubicBezTo>
                    <a:cubicBezTo>
                      <a:pt x="247" y="133"/>
                      <a:pt x="240" y="106"/>
                      <a:pt x="218" y="94"/>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87" name="Google Shape;487;p27"/>
              <p:cNvSpPr/>
              <p:nvPr/>
            </p:nvSpPr>
            <p:spPr>
              <a:xfrm>
                <a:off x="4357427" y="2910792"/>
                <a:ext cx="331970" cy="373848"/>
              </a:xfrm>
              <a:custGeom>
                <a:avLst/>
                <a:gdLst/>
                <a:ahLst/>
                <a:cxnLst/>
                <a:rect l="l" t="t" r="r" b="b"/>
                <a:pathLst>
                  <a:path w="247" h="277" extrusionOk="0">
                    <a:moveTo>
                      <a:pt x="218" y="187"/>
                    </a:moveTo>
                    <a:cubicBezTo>
                      <a:pt x="134" y="138"/>
                      <a:pt x="134" y="138"/>
                      <a:pt x="134" y="138"/>
                    </a:cubicBezTo>
                    <a:cubicBezTo>
                      <a:pt x="218" y="90"/>
                      <a:pt x="218" y="90"/>
                      <a:pt x="218" y="90"/>
                    </a:cubicBezTo>
                    <a:cubicBezTo>
                      <a:pt x="240" y="77"/>
                      <a:pt x="247" y="50"/>
                      <a:pt x="235" y="29"/>
                    </a:cubicBezTo>
                    <a:cubicBezTo>
                      <a:pt x="222" y="7"/>
                      <a:pt x="195" y="0"/>
                      <a:pt x="174" y="12"/>
                    </a:cubicBezTo>
                    <a:cubicBezTo>
                      <a:pt x="22" y="100"/>
                      <a:pt x="22" y="100"/>
                      <a:pt x="22" y="100"/>
                    </a:cubicBezTo>
                    <a:cubicBezTo>
                      <a:pt x="12" y="106"/>
                      <a:pt x="5" y="116"/>
                      <a:pt x="2" y="127"/>
                    </a:cubicBezTo>
                    <a:cubicBezTo>
                      <a:pt x="1" y="130"/>
                      <a:pt x="0" y="134"/>
                      <a:pt x="0" y="137"/>
                    </a:cubicBezTo>
                    <a:cubicBezTo>
                      <a:pt x="0" y="142"/>
                      <a:pt x="1" y="147"/>
                      <a:pt x="2" y="152"/>
                    </a:cubicBezTo>
                    <a:cubicBezTo>
                      <a:pt x="5" y="162"/>
                      <a:pt x="12" y="171"/>
                      <a:pt x="22" y="177"/>
                    </a:cubicBezTo>
                    <a:cubicBezTo>
                      <a:pt x="174" y="265"/>
                      <a:pt x="174" y="265"/>
                      <a:pt x="174" y="265"/>
                    </a:cubicBezTo>
                    <a:cubicBezTo>
                      <a:pt x="195" y="277"/>
                      <a:pt x="222" y="270"/>
                      <a:pt x="235" y="248"/>
                    </a:cubicBezTo>
                    <a:cubicBezTo>
                      <a:pt x="247" y="227"/>
                      <a:pt x="240" y="200"/>
                      <a:pt x="218" y="187"/>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grpSp>
        <p:grpSp>
          <p:nvGrpSpPr>
            <p:cNvPr id="488" name="Google Shape;488;p27"/>
            <p:cNvGrpSpPr/>
            <p:nvPr/>
          </p:nvGrpSpPr>
          <p:grpSpPr>
            <a:xfrm>
              <a:off x="4829495" y="2834935"/>
              <a:ext cx="2994587" cy="523082"/>
              <a:chOff x="4829495" y="2761557"/>
              <a:chExt cx="2994587" cy="523082"/>
            </a:xfrm>
          </p:grpSpPr>
          <p:sp>
            <p:nvSpPr>
              <p:cNvPr id="489" name="Google Shape;489;p27"/>
              <p:cNvSpPr/>
              <p:nvPr/>
            </p:nvSpPr>
            <p:spPr>
              <a:xfrm>
                <a:off x="4829495" y="2913837"/>
                <a:ext cx="261922" cy="369279"/>
              </a:xfrm>
              <a:custGeom>
                <a:avLst/>
                <a:gdLst/>
                <a:ahLst/>
                <a:cxnLst/>
                <a:rect l="l" t="t" r="r" b="b"/>
                <a:pathLst>
                  <a:path w="195" h="274" extrusionOk="0">
                    <a:moveTo>
                      <a:pt x="186" y="161"/>
                    </a:moveTo>
                    <a:cubicBezTo>
                      <a:pt x="178" y="147"/>
                      <a:pt x="165" y="138"/>
                      <a:pt x="150" y="131"/>
                    </a:cubicBezTo>
                    <a:cubicBezTo>
                      <a:pt x="135" y="123"/>
                      <a:pt x="118" y="118"/>
                      <a:pt x="101" y="113"/>
                    </a:cubicBezTo>
                    <a:cubicBezTo>
                      <a:pt x="85" y="107"/>
                      <a:pt x="69" y="103"/>
                      <a:pt x="58" y="97"/>
                    </a:cubicBezTo>
                    <a:cubicBezTo>
                      <a:pt x="52" y="94"/>
                      <a:pt x="47" y="91"/>
                      <a:pt x="45" y="87"/>
                    </a:cubicBezTo>
                    <a:cubicBezTo>
                      <a:pt x="42" y="83"/>
                      <a:pt x="40" y="80"/>
                      <a:pt x="40" y="75"/>
                    </a:cubicBezTo>
                    <a:cubicBezTo>
                      <a:pt x="40" y="68"/>
                      <a:pt x="42" y="62"/>
                      <a:pt x="45" y="57"/>
                    </a:cubicBezTo>
                    <a:cubicBezTo>
                      <a:pt x="51" y="50"/>
                      <a:pt x="59" y="44"/>
                      <a:pt x="68" y="41"/>
                    </a:cubicBezTo>
                    <a:cubicBezTo>
                      <a:pt x="78" y="37"/>
                      <a:pt x="88" y="35"/>
                      <a:pt x="95" y="35"/>
                    </a:cubicBezTo>
                    <a:cubicBezTo>
                      <a:pt x="116" y="35"/>
                      <a:pt x="129" y="42"/>
                      <a:pt x="140" y="49"/>
                    </a:cubicBezTo>
                    <a:cubicBezTo>
                      <a:pt x="145" y="53"/>
                      <a:pt x="149" y="57"/>
                      <a:pt x="153" y="60"/>
                    </a:cubicBezTo>
                    <a:cubicBezTo>
                      <a:pt x="155" y="62"/>
                      <a:pt x="157" y="63"/>
                      <a:pt x="159" y="64"/>
                    </a:cubicBezTo>
                    <a:cubicBezTo>
                      <a:pt x="162" y="65"/>
                      <a:pt x="164" y="66"/>
                      <a:pt x="167" y="66"/>
                    </a:cubicBezTo>
                    <a:cubicBezTo>
                      <a:pt x="169" y="66"/>
                      <a:pt x="170" y="66"/>
                      <a:pt x="172" y="65"/>
                    </a:cubicBezTo>
                    <a:cubicBezTo>
                      <a:pt x="174" y="64"/>
                      <a:pt x="175" y="63"/>
                      <a:pt x="176" y="62"/>
                    </a:cubicBezTo>
                    <a:cubicBezTo>
                      <a:pt x="178" y="61"/>
                      <a:pt x="179" y="59"/>
                      <a:pt x="180" y="58"/>
                    </a:cubicBezTo>
                    <a:cubicBezTo>
                      <a:pt x="181" y="56"/>
                      <a:pt x="181" y="54"/>
                      <a:pt x="181" y="52"/>
                    </a:cubicBezTo>
                    <a:cubicBezTo>
                      <a:pt x="181" y="49"/>
                      <a:pt x="180" y="46"/>
                      <a:pt x="178" y="43"/>
                    </a:cubicBezTo>
                    <a:cubicBezTo>
                      <a:pt x="175" y="38"/>
                      <a:pt x="171" y="33"/>
                      <a:pt x="166" y="28"/>
                    </a:cubicBezTo>
                    <a:cubicBezTo>
                      <a:pt x="157" y="21"/>
                      <a:pt x="147" y="14"/>
                      <a:pt x="135" y="8"/>
                    </a:cubicBezTo>
                    <a:cubicBezTo>
                      <a:pt x="123" y="3"/>
                      <a:pt x="111" y="0"/>
                      <a:pt x="99" y="0"/>
                    </a:cubicBezTo>
                    <a:cubicBezTo>
                      <a:pt x="71" y="0"/>
                      <a:pt x="48" y="6"/>
                      <a:pt x="31" y="17"/>
                    </a:cubicBezTo>
                    <a:cubicBezTo>
                      <a:pt x="22" y="23"/>
                      <a:pt x="15" y="30"/>
                      <a:pt x="9" y="39"/>
                    </a:cubicBezTo>
                    <a:cubicBezTo>
                      <a:pt x="4" y="48"/>
                      <a:pt x="0" y="60"/>
                      <a:pt x="0" y="74"/>
                    </a:cubicBezTo>
                    <a:cubicBezTo>
                      <a:pt x="0" y="75"/>
                      <a:pt x="0" y="76"/>
                      <a:pt x="0" y="76"/>
                    </a:cubicBezTo>
                    <a:cubicBezTo>
                      <a:pt x="0" y="91"/>
                      <a:pt x="5" y="102"/>
                      <a:pt x="12" y="112"/>
                    </a:cubicBezTo>
                    <a:cubicBezTo>
                      <a:pt x="23" y="125"/>
                      <a:pt x="39" y="134"/>
                      <a:pt x="55" y="140"/>
                    </a:cubicBezTo>
                    <a:cubicBezTo>
                      <a:pt x="71" y="146"/>
                      <a:pt x="87" y="149"/>
                      <a:pt x="97" y="152"/>
                    </a:cubicBezTo>
                    <a:cubicBezTo>
                      <a:pt x="111" y="157"/>
                      <a:pt x="126" y="162"/>
                      <a:pt x="137" y="169"/>
                    </a:cubicBezTo>
                    <a:cubicBezTo>
                      <a:pt x="142" y="172"/>
                      <a:pt x="147" y="176"/>
                      <a:pt x="150" y="180"/>
                    </a:cubicBezTo>
                    <a:cubicBezTo>
                      <a:pt x="153" y="184"/>
                      <a:pt x="154" y="189"/>
                      <a:pt x="155" y="194"/>
                    </a:cubicBezTo>
                    <a:cubicBezTo>
                      <a:pt x="155" y="195"/>
                      <a:pt x="155" y="195"/>
                      <a:pt x="155" y="195"/>
                    </a:cubicBezTo>
                    <a:cubicBezTo>
                      <a:pt x="154" y="203"/>
                      <a:pt x="152" y="209"/>
                      <a:pt x="148" y="214"/>
                    </a:cubicBezTo>
                    <a:cubicBezTo>
                      <a:pt x="142" y="222"/>
                      <a:pt x="133" y="228"/>
                      <a:pt x="123" y="232"/>
                    </a:cubicBezTo>
                    <a:cubicBezTo>
                      <a:pt x="112" y="235"/>
                      <a:pt x="102" y="237"/>
                      <a:pt x="95" y="237"/>
                    </a:cubicBezTo>
                    <a:cubicBezTo>
                      <a:pt x="71" y="237"/>
                      <a:pt x="54" y="231"/>
                      <a:pt x="43" y="225"/>
                    </a:cubicBezTo>
                    <a:cubicBezTo>
                      <a:pt x="37" y="222"/>
                      <a:pt x="32" y="219"/>
                      <a:pt x="28" y="217"/>
                    </a:cubicBezTo>
                    <a:cubicBezTo>
                      <a:pt x="26" y="216"/>
                      <a:pt x="24" y="214"/>
                      <a:pt x="22" y="214"/>
                    </a:cubicBezTo>
                    <a:cubicBezTo>
                      <a:pt x="19" y="213"/>
                      <a:pt x="17" y="212"/>
                      <a:pt x="15" y="212"/>
                    </a:cubicBezTo>
                    <a:cubicBezTo>
                      <a:pt x="13" y="212"/>
                      <a:pt x="12" y="212"/>
                      <a:pt x="10" y="213"/>
                    </a:cubicBezTo>
                    <a:cubicBezTo>
                      <a:pt x="9" y="214"/>
                      <a:pt x="7" y="215"/>
                      <a:pt x="6" y="216"/>
                    </a:cubicBezTo>
                    <a:cubicBezTo>
                      <a:pt x="4" y="217"/>
                      <a:pt x="3" y="219"/>
                      <a:pt x="2" y="221"/>
                    </a:cubicBezTo>
                    <a:cubicBezTo>
                      <a:pt x="1" y="223"/>
                      <a:pt x="0" y="225"/>
                      <a:pt x="0" y="227"/>
                    </a:cubicBezTo>
                    <a:cubicBezTo>
                      <a:pt x="0" y="231"/>
                      <a:pt x="2" y="234"/>
                      <a:pt x="4" y="237"/>
                    </a:cubicBezTo>
                    <a:cubicBezTo>
                      <a:pt x="7" y="242"/>
                      <a:pt x="11" y="246"/>
                      <a:pt x="17" y="250"/>
                    </a:cubicBezTo>
                    <a:cubicBezTo>
                      <a:pt x="23" y="254"/>
                      <a:pt x="30" y="257"/>
                      <a:pt x="38" y="261"/>
                    </a:cubicBezTo>
                    <a:cubicBezTo>
                      <a:pt x="55" y="269"/>
                      <a:pt x="78" y="274"/>
                      <a:pt x="95" y="274"/>
                    </a:cubicBezTo>
                    <a:cubicBezTo>
                      <a:pt x="95" y="274"/>
                      <a:pt x="95" y="274"/>
                      <a:pt x="95" y="274"/>
                    </a:cubicBezTo>
                    <a:cubicBezTo>
                      <a:pt x="121" y="274"/>
                      <a:pt x="144" y="268"/>
                      <a:pt x="164" y="254"/>
                    </a:cubicBezTo>
                    <a:cubicBezTo>
                      <a:pt x="164" y="254"/>
                      <a:pt x="164" y="254"/>
                      <a:pt x="164" y="254"/>
                    </a:cubicBezTo>
                    <a:cubicBezTo>
                      <a:pt x="164" y="254"/>
                      <a:pt x="164" y="254"/>
                      <a:pt x="164" y="254"/>
                    </a:cubicBezTo>
                    <a:cubicBezTo>
                      <a:pt x="183" y="239"/>
                      <a:pt x="195" y="218"/>
                      <a:pt x="195" y="194"/>
                    </a:cubicBezTo>
                    <a:cubicBezTo>
                      <a:pt x="195" y="181"/>
                      <a:pt x="191" y="170"/>
                      <a:pt x="186" y="161"/>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0" name="Google Shape;490;p27"/>
              <p:cNvSpPr/>
              <p:nvPr/>
            </p:nvSpPr>
            <p:spPr>
              <a:xfrm>
                <a:off x="5146238" y="2915360"/>
                <a:ext cx="302276" cy="367756"/>
              </a:xfrm>
              <a:custGeom>
                <a:avLst/>
                <a:gdLst/>
                <a:ahLst/>
                <a:cxnLst/>
                <a:rect l="l" t="t" r="r" b="b"/>
                <a:pathLst>
                  <a:path w="225" h="273" extrusionOk="0">
                    <a:moveTo>
                      <a:pt x="113" y="0"/>
                    </a:moveTo>
                    <a:cubicBezTo>
                      <a:pt x="84" y="0"/>
                      <a:pt x="57" y="11"/>
                      <a:pt x="37" y="29"/>
                    </a:cubicBezTo>
                    <a:cubicBezTo>
                      <a:pt x="37" y="18"/>
                      <a:pt x="37" y="18"/>
                      <a:pt x="37" y="18"/>
                    </a:cubicBezTo>
                    <a:cubicBezTo>
                      <a:pt x="37" y="13"/>
                      <a:pt x="35" y="9"/>
                      <a:pt x="32" y="5"/>
                    </a:cubicBezTo>
                    <a:cubicBezTo>
                      <a:pt x="29" y="2"/>
                      <a:pt x="24" y="0"/>
                      <a:pt x="19" y="0"/>
                    </a:cubicBezTo>
                    <a:cubicBezTo>
                      <a:pt x="13" y="0"/>
                      <a:pt x="9" y="2"/>
                      <a:pt x="5" y="5"/>
                    </a:cubicBezTo>
                    <a:cubicBezTo>
                      <a:pt x="2" y="9"/>
                      <a:pt x="0" y="13"/>
                      <a:pt x="0" y="18"/>
                    </a:cubicBezTo>
                    <a:cubicBezTo>
                      <a:pt x="0" y="260"/>
                      <a:pt x="0" y="260"/>
                      <a:pt x="0" y="260"/>
                    </a:cubicBezTo>
                    <a:cubicBezTo>
                      <a:pt x="1" y="261"/>
                      <a:pt x="1" y="261"/>
                      <a:pt x="1" y="261"/>
                    </a:cubicBezTo>
                    <a:cubicBezTo>
                      <a:pt x="1" y="261"/>
                      <a:pt x="1" y="261"/>
                      <a:pt x="1" y="261"/>
                    </a:cubicBezTo>
                    <a:cubicBezTo>
                      <a:pt x="1" y="262"/>
                      <a:pt x="2" y="263"/>
                      <a:pt x="2" y="264"/>
                    </a:cubicBezTo>
                    <a:cubicBezTo>
                      <a:pt x="5" y="268"/>
                      <a:pt x="9" y="272"/>
                      <a:pt x="14" y="273"/>
                    </a:cubicBezTo>
                    <a:cubicBezTo>
                      <a:pt x="15" y="273"/>
                      <a:pt x="15" y="273"/>
                      <a:pt x="15" y="273"/>
                    </a:cubicBezTo>
                    <a:cubicBezTo>
                      <a:pt x="19" y="273"/>
                      <a:pt x="19" y="273"/>
                      <a:pt x="19" y="273"/>
                    </a:cubicBezTo>
                    <a:cubicBezTo>
                      <a:pt x="21" y="273"/>
                      <a:pt x="24" y="273"/>
                      <a:pt x="27" y="272"/>
                    </a:cubicBezTo>
                    <a:cubicBezTo>
                      <a:pt x="29" y="271"/>
                      <a:pt x="31" y="269"/>
                      <a:pt x="32" y="267"/>
                    </a:cubicBezTo>
                    <a:cubicBezTo>
                      <a:pt x="33" y="267"/>
                      <a:pt x="33" y="267"/>
                      <a:pt x="33" y="267"/>
                    </a:cubicBezTo>
                    <a:cubicBezTo>
                      <a:pt x="33" y="267"/>
                      <a:pt x="33" y="266"/>
                      <a:pt x="33" y="266"/>
                    </a:cubicBezTo>
                    <a:cubicBezTo>
                      <a:pt x="33" y="266"/>
                      <a:pt x="33" y="266"/>
                      <a:pt x="33" y="266"/>
                    </a:cubicBezTo>
                    <a:cubicBezTo>
                      <a:pt x="34" y="265"/>
                      <a:pt x="35" y="263"/>
                      <a:pt x="36" y="262"/>
                    </a:cubicBezTo>
                    <a:cubicBezTo>
                      <a:pt x="36" y="261"/>
                      <a:pt x="36" y="259"/>
                      <a:pt x="37" y="258"/>
                    </a:cubicBezTo>
                    <a:cubicBezTo>
                      <a:pt x="37" y="258"/>
                      <a:pt x="37" y="258"/>
                      <a:pt x="37" y="258"/>
                    </a:cubicBezTo>
                    <a:cubicBezTo>
                      <a:pt x="37" y="112"/>
                      <a:pt x="37" y="112"/>
                      <a:pt x="37" y="112"/>
                    </a:cubicBezTo>
                    <a:cubicBezTo>
                      <a:pt x="37" y="91"/>
                      <a:pt x="46" y="73"/>
                      <a:pt x="60" y="59"/>
                    </a:cubicBezTo>
                    <a:cubicBezTo>
                      <a:pt x="73" y="45"/>
                      <a:pt x="92" y="37"/>
                      <a:pt x="113" y="37"/>
                    </a:cubicBezTo>
                    <a:cubicBezTo>
                      <a:pt x="134" y="37"/>
                      <a:pt x="152" y="45"/>
                      <a:pt x="166" y="59"/>
                    </a:cubicBezTo>
                    <a:cubicBezTo>
                      <a:pt x="180" y="73"/>
                      <a:pt x="188" y="91"/>
                      <a:pt x="188" y="112"/>
                    </a:cubicBezTo>
                    <a:cubicBezTo>
                      <a:pt x="188" y="255"/>
                      <a:pt x="188" y="255"/>
                      <a:pt x="188" y="255"/>
                    </a:cubicBezTo>
                    <a:cubicBezTo>
                      <a:pt x="188" y="260"/>
                      <a:pt x="190" y="265"/>
                      <a:pt x="194" y="268"/>
                    </a:cubicBezTo>
                    <a:cubicBezTo>
                      <a:pt x="197" y="271"/>
                      <a:pt x="202" y="273"/>
                      <a:pt x="207" y="273"/>
                    </a:cubicBezTo>
                    <a:cubicBezTo>
                      <a:pt x="212" y="273"/>
                      <a:pt x="216" y="271"/>
                      <a:pt x="220" y="268"/>
                    </a:cubicBezTo>
                    <a:cubicBezTo>
                      <a:pt x="223" y="265"/>
                      <a:pt x="225" y="260"/>
                      <a:pt x="225" y="255"/>
                    </a:cubicBezTo>
                    <a:cubicBezTo>
                      <a:pt x="225" y="112"/>
                      <a:pt x="225" y="112"/>
                      <a:pt x="225" y="112"/>
                    </a:cubicBezTo>
                    <a:cubicBezTo>
                      <a:pt x="225" y="50"/>
                      <a:pt x="175" y="0"/>
                      <a:pt x="113" y="0"/>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1" name="Google Shape;491;p27"/>
              <p:cNvSpPr/>
              <p:nvPr/>
            </p:nvSpPr>
            <p:spPr>
              <a:xfrm>
                <a:off x="7466985" y="2913837"/>
                <a:ext cx="357097" cy="369279"/>
              </a:xfrm>
              <a:custGeom>
                <a:avLst/>
                <a:gdLst/>
                <a:ahLst/>
                <a:cxnLst/>
                <a:rect l="l" t="t" r="r" b="b"/>
                <a:pathLst>
                  <a:path w="266" h="274" extrusionOk="0">
                    <a:moveTo>
                      <a:pt x="266" y="128"/>
                    </a:moveTo>
                    <a:cubicBezTo>
                      <a:pt x="263" y="92"/>
                      <a:pt x="248" y="60"/>
                      <a:pt x="224" y="37"/>
                    </a:cubicBezTo>
                    <a:cubicBezTo>
                      <a:pt x="201" y="14"/>
                      <a:pt x="169" y="0"/>
                      <a:pt x="134" y="0"/>
                    </a:cubicBezTo>
                    <a:cubicBezTo>
                      <a:pt x="96" y="0"/>
                      <a:pt x="63" y="15"/>
                      <a:pt x="39" y="40"/>
                    </a:cubicBezTo>
                    <a:cubicBezTo>
                      <a:pt x="15" y="65"/>
                      <a:pt x="0" y="100"/>
                      <a:pt x="0" y="138"/>
                    </a:cubicBezTo>
                    <a:cubicBezTo>
                      <a:pt x="0" y="175"/>
                      <a:pt x="15" y="209"/>
                      <a:pt x="39" y="234"/>
                    </a:cubicBezTo>
                    <a:cubicBezTo>
                      <a:pt x="63" y="259"/>
                      <a:pt x="96" y="274"/>
                      <a:pt x="133" y="274"/>
                    </a:cubicBezTo>
                    <a:cubicBezTo>
                      <a:pt x="145" y="274"/>
                      <a:pt x="145" y="274"/>
                      <a:pt x="145" y="274"/>
                    </a:cubicBezTo>
                    <a:cubicBezTo>
                      <a:pt x="169" y="274"/>
                      <a:pt x="191" y="267"/>
                      <a:pt x="210" y="254"/>
                    </a:cubicBezTo>
                    <a:cubicBezTo>
                      <a:pt x="229" y="242"/>
                      <a:pt x="245" y="225"/>
                      <a:pt x="256" y="206"/>
                    </a:cubicBezTo>
                    <a:cubicBezTo>
                      <a:pt x="256" y="206"/>
                      <a:pt x="256" y="206"/>
                      <a:pt x="256" y="206"/>
                    </a:cubicBezTo>
                    <a:cubicBezTo>
                      <a:pt x="256" y="206"/>
                      <a:pt x="256" y="206"/>
                      <a:pt x="256" y="206"/>
                    </a:cubicBezTo>
                    <a:cubicBezTo>
                      <a:pt x="258" y="203"/>
                      <a:pt x="259" y="200"/>
                      <a:pt x="259" y="197"/>
                    </a:cubicBezTo>
                    <a:cubicBezTo>
                      <a:pt x="259" y="190"/>
                      <a:pt x="256" y="184"/>
                      <a:pt x="250" y="180"/>
                    </a:cubicBezTo>
                    <a:cubicBezTo>
                      <a:pt x="250" y="180"/>
                      <a:pt x="250" y="180"/>
                      <a:pt x="250" y="180"/>
                    </a:cubicBezTo>
                    <a:cubicBezTo>
                      <a:pt x="250" y="180"/>
                      <a:pt x="250" y="180"/>
                      <a:pt x="250" y="180"/>
                    </a:cubicBezTo>
                    <a:cubicBezTo>
                      <a:pt x="247" y="178"/>
                      <a:pt x="244" y="178"/>
                      <a:pt x="241" y="178"/>
                    </a:cubicBezTo>
                    <a:cubicBezTo>
                      <a:pt x="238" y="178"/>
                      <a:pt x="235" y="178"/>
                      <a:pt x="232" y="180"/>
                    </a:cubicBezTo>
                    <a:cubicBezTo>
                      <a:pt x="229" y="181"/>
                      <a:pt x="227" y="183"/>
                      <a:pt x="225" y="186"/>
                    </a:cubicBezTo>
                    <a:cubicBezTo>
                      <a:pt x="216" y="200"/>
                      <a:pt x="205" y="213"/>
                      <a:pt x="191" y="222"/>
                    </a:cubicBezTo>
                    <a:cubicBezTo>
                      <a:pt x="177" y="232"/>
                      <a:pt x="161" y="237"/>
                      <a:pt x="145" y="237"/>
                    </a:cubicBezTo>
                    <a:cubicBezTo>
                      <a:pt x="133" y="237"/>
                      <a:pt x="133" y="237"/>
                      <a:pt x="133" y="237"/>
                    </a:cubicBezTo>
                    <a:cubicBezTo>
                      <a:pt x="84" y="237"/>
                      <a:pt x="43" y="199"/>
                      <a:pt x="38" y="148"/>
                    </a:cubicBezTo>
                    <a:cubicBezTo>
                      <a:pt x="247" y="148"/>
                      <a:pt x="247" y="148"/>
                      <a:pt x="247" y="148"/>
                    </a:cubicBezTo>
                    <a:cubicBezTo>
                      <a:pt x="252" y="148"/>
                      <a:pt x="257" y="146"/>
                      <a:pt x="260" y="143"/>
                    </a:cubicBezTo>
                    <a:cubicBezTo>
                      <a:pt x="264" y="140"/>
                      <a:pt x="266" y="135"/>
                      <a:pt x="266" y="130"/>
                    </a:cubicBezTo>
                    <a:cubicBezTo>
                      <a:pt x="266" y="128"/>
                      <a:pt x="266" y="128"/>
                      <a:pt x="266" y="128"/>
                    </a:cubicBezTo>
                    <a:cubicBezTo>
                      <a:pt x="266" y="128"/>
                      <a:pt x="266" y="128"/>
                      <a:pt x="266" y="128"/>
                    </a:cubicBezTo>
                    <a:moveTo>
                      <a:pt x="40" y="111"/>
                    </a:moveTo>
                    <a:cubicBezTo>
                      <a:pt x="52" y="67"/>
                      <a:pt x="89" y="37"/>
                      <a:pt x="134" y="37"/>
                    </a:cubicBezTo>
                    <a:cubicBezTo>
                      <a:pt x="177" y="37"/>
                      <a:pt x="214" y="68"/>
                      <a:pt x="225" y="111"/>
                    </a:cubicBezTo>
                    <a:lnTo>
                      <a:pt x="40" y="111"/>
                    </a:ln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2" name="Google Shape;492;p27"/>
              <p:cNvSpPr/>
              <p:nvPr/>
            </p:nvSpPr>
            <p:spPr>
              <a:xfrm>
                <a:off x="7163187" y="2761557"/>
                <a:ext cx="288571" cy="521559"/>
              </a:xfrm>
              <a:custGeom>
                <a:avLst/>
                <a:gdLst/>
                <a:ahLst/>
                <a:cxnLst/>
                <a:rect l="l" t="t" r="r" b="b"/>
                <a:pathLst>
                  <a:path w="215" h="387" extrusionOk="0">
                    <a:moveTo>
                      <a:pt x="211" y="357"/>
                    </a:moveTo>
                    <a:cubicBezTo>
                      <a:pt x="112" y="237"/>
                      <a:pt x="112" y="237"/>
                      <a:pt x="112" y="237"/>
                    </a:cubicBezTo>
                    <a:cubicBezTo>
                      <a:pt x="210" y="142"/>
                      <a:pt x="210" y="142"/>
                      <a:pt x="210" y="142"/>
                    </a:cubicBezTo>
                    <a:cubicBezTo>
                      <a:pt x="210" y="142"/>
                      <a:pt x="210" y="142"/>
                      <a:pt x="210" y="142"/>
                    </a:cubicBezTo>
                    <a:cubicBezTo>
                      <a:pt x="213" y="139"/>
                      <a:pt x="215" y="134"/>
                      <a:pt x="215" y="129"/>
                    </a:cubicBezTo>
                    <a:cubicBezTo>
                      <a:pt x="215" y="124"/>
                      <a:pt x="213" y="119"/>
                      <a:pt x="210" y="116"/>
                    </a:cubicBezTo>
                    <a:cubicBezTo>
                      <a:pt x="210" y="116"/>
                      <a:pt x="210" y="116"/>
                      <a:pt x="210" y="116"/>
                    </a:cubicBezTo>
                    <a:cubicBezTo>
                      <a:pt x="210" y="116"/>
                      <a:pt x="210" y="116"/>
                      <a:pt x="210" y="116"/>
                    </a:cubicBezTo>
                    <a:cubicBezTo>
                      <a:pt x="209" y="116"/>
                      <a:pt x="209" y="116"/>
                      <a:pt x="209" y="116"/>
                    </a:cubicBezTo>
                    <a:cubicBezTo>
                      <a:pt x="209" y="116"/>
                      <a:pt x="209" y="116"/>
                      <a:pt x="209" y="116"/>
                    </a:cubicBezTo>
                    <a:cubicBezTo>
                      <a:pt x="206" y="112"/>
                      <a:pt x="201" y="110"/>
                      <a:pt x="196" y="110"/>
                    </a:cubicBezTo>
                    <a:cubicBezTo>
                      <a:pt x="192" y="110"/>
                      <a:pt x="187" y="112"/>
                      <a:pt x="183" y="116"/>
                    </a:cubicBezTo>
                    <a:cubicBezTo>
                      <a:pt x="37" y="258"/>
                      <a:pt x="37" y="258"/>
                      <a:pt x="37" y="258"/>
                    </a:cubicBezTo>
                    <a:cubicBezTo>
                      <a:pt x="37" y="19"/>
                      <a:pt x="37" y="19"/>
                      <a:pt x="37" y="19"/>
                    </a:cubicBezTo>
                    <a:cubicBezTo>
                      <a:pt x="37" y="9"/>
                      <a:pt x="29" y="0"/>
                      <a:pt x="18" y="0"/>
                    </a:cubicBezTo>
                    <a:cubicBezTo>
                      <a:pt x="13" y="0"/>
                      <a:pt x="8" y="2"/>
                      <a:pt x="5" y="6"/>
                    </a:cubicBezTo>
                    <a:cubicBezTo>
                      <a:pt x="2" y="9"/>
                      <a:pt x="0" y="14"/>
                      <a:pt x="0" y="19"/>
                    </a:cubicBezTo>
                    <a:cubicBezTo>
                      <a:pt x="0" y="369"/>
                      <a:pt x="0" y="369"/>
                      <a:pt x="0" y="369"/>
                    </a:cubicBezTo>
                    <a:cubicBezTo>
                      <a:pt x="0" y="374"/>
                      <a:pt x="2" y="379"/>
                      <a:pt x="5" y="382"/>
                    </a:cubicBezTo>
                    <a:cubicBezTo>
                      <a:pt x="8" y="385"/>
                      <a:pt x="13" y="387"/>
                      <a:pt x="18" y="387"/>
                    </a:cubicBezTo>
                    <a:cubicBezTo>
                      <a:pt x="29" y="387"/>
                      <a:pt x="37" y="379"/>
                      <a:pt x="37" y="369"/>
                    </a:cubicBezTo>
                    <a:cubicBezTo>
                      <a:pt x="37" y="311"/>
                      <a:pt x="37" y="311"/>
                      <a:pt x="37" y="311"/>
                    </a:cubicBezTo>
                    <a:cubicBezTo>
                      <a:pt x="85" y="264"/>
                      <a:pt x="85" y="264"/>
                      <a:pt x="85" y="264"/>
                    </a:cubicBezTo>
                    <a:cubicBezTo>
                      <a:pt x="182" y="380"/>
                      <a:pt x="182" y="380"/>
                      <a:pt x="182" y="380"/>
                    </a:cubicBezTo>
                    <a:cubicBezTo>
                      <a:pt x="184" y="383"/>
                      <a:pt x="186" y="385"/>
                      <a:pt x="188" y="386"/>
                    </a:cubicBezTo>
                    <a:cubicBezTo>
                      <a:pt x="191" y="387"/>
                      <a:pt x="194" y="387"/>
                      <a:pt x="196" y="387"/>
                    </a:cubicBezTo>
                    <a:cubicBezTo>
                      <a:pt x="200" y="387"/>
                      <a:pt x="204" y="387"/>
                      <a:pt x="209" y="383"/>
                    </a:cubicBezTo>
                    <a:cubicBezTo>
                      <a:pt x="209" y="383"/>
                      <a:pt x="209" y="383"/>
                      <a:pt x="209" y="383"/>
                    </a:cubicBezTo>
                    <a:cubicBezTo>
                      <a:pt x="209" y="383"/>
                      <a:pt x="209" y="383"/>
                      <a:pt x="209" y="383"/>
                    </a:cubicBezTo>
                    <a:cubicBezTo>
                      <a:pt x="213" y="379"/>
                      <a:pt x="215" y="374"/>
                      <a:pt x="215" y="369"/>
                    </a:cubicBezTo>
                    <a:cubicBezTo>
                      <a:pt x="215" y="365"/>
                      <a:pt x="214" y="360"/>
                      <a:pt x="211" y="357"/>
                    </a:cubicBezTo>
                    <a:cubicBezTo>
                      <a:pt x="211" y="357"/>
                      <a:pt x="211" y="357"/>
                      <a:pt x="211" y="357"/>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3" name="Google Shape;493;p27"/>
              <p:cNvSpPr/>
              <p:nvPr/>
            </p:nvSpPr>
            <p:spPr>
              <a:xfrm>
                <a:off x="6748224" y="2913837"/>
                <a:ext cx="350244" cy="369279"/>
              </a:xfrm>
              <a:custGeom>
                <a:avLst/>
                <a:gdLst/>
                <a:ahLst/>
                <a:cxnLst/>
                <a:rect l="l" t="t" r="r" b="b"/>
                <a:pathLst>
                  <a:path w="261" h="274" extrusionOk="0">
                    <a:moveTo>
                      <a:pt x="255" y="5"/>
                    </a:moveTo>
                    <a:cubicBezTo>
                      <a:pt x="252" y="2"/>
                      <a:pt x="247" y="0"/>
                      <a:pt x="242" y="0"/>
                    </a:cubicBezTo>
                    <a:cubicBezTo>
                      <a:pt x="237" y="0"/>
                      <a:pt x="232" y="2"/>
                      <a:pt x="229" y="5"/>
                    </a:cubicBezTo>
                    <a:cubicBezTo>
                      <a:pt x="226" y="9"/>
                      <a:pt x="223" y="13"/>
                      <a:pt x="223" y="19"/>
                    </a:cubicBezTo>
                    <a:cubicBezTo>
                      <a:pt x="223" y="41"/>
                      <a:pt x="223" y="41"/>
                      <a:pt x="223" y="41"/>
                    </a:cubicBezTo>
                    <a:cubicBezTo>
                      <a:pt x="200" y="16"/>
                      <a:pt x="167" y="0"/>
                      <a:pt x="130" y="0"/>
                    </a:cubicBezTo>
                    <a:cubicBezTo>
                      <a:pt x="94" y="0"/>
                      <a:pt x="61" y="16"/>
                      <a:pt x="38" y="41"/>
                    </a:cubicBezTo>
                    <a:cubicBezTo>
                      <a:pt x="15" y="65"/>
                      <a:pt x="0" y="100"/>
                      <a:pt x="0" y="137"/>
                    </a:cubicBezTo>
                    <a:cubicBezTo>
                      <a:pt x="0" y="175"/>
                      <a:pt x="15" y="209"/>
                      <a:pt x="38" y="234"/>
                    </a:cubicBezTo>
                    <a:cubicBezTo>
                      <a:pt x="61" y="259"/>
                      <a:pt x="94" y="274"/>
                      <a:pt x="130" y="274"/>
                    </a:cubicBezTo>
                    <a:cubicBezTo>
                      <a:pt x="167" y="274"/>
                      <a:pt x="200" y="258"/>
                      <a:pt x="223" y="233"/>
                    </a:cubicBezTo>
                    <a:cubicBezTo>
                      <a:pt x="223" y="256"/>
                      <a:pt x="223" y="256"/>
                      <a:pt x="223" y="256"/>
                    </a:cubicBezTo>
                    <a:cubicBezTo>
                      <a:pt x="223" y="261"/>
                      <a:pt x="226" y="266"/>
                      <a:pt x="229" y="269"/>
                    </a:cubicBezTo>
                    <a:cubicBezTo>
                      <a:pt x="232" y="272"/>
                      <a:pt x="237" y="274"/>
                      <a:pt x="242" y="274"/>
                    </a:cubicBezTo>
                    <a:cubicBezTo>
                      <a:pt x="247" y="274"/>
                      <a:pt x="252" y="272"/>
                      <a:pt x="255" y="269"/>
                    </a:cubicBezTo>
                    <a:cubicBezTo>
                      <a:pt x="259" y="266"/>
                      <a:pt x="261" y="261"/>
                      <a:pt x="261" y="256"/>
                    </a:cubicBezTo>
                    <a:cubicBezTo>
                      <a:pt x="261" y="19"/>
                      <a:pt x="261" y="19"/>
                      <a:pt x="261" y="19"/>
                    </a:cubicBezTo>
                    <a:cubicBezTo>
                      <a:pt x="261" y="13"/>
                      <a:pt x="259" y="9"/>
                      <a:pt x="255" y="5"/>
                    </a:cubicBezTo>
                    <a:moveTo>
                      <a:pt x="196" y="208"/>
                    </a:moveTo>
                    <a:cubicBezTo>
                      <a:pt x="179" y="226"/>
                      <a:pt x="156" y="237"/>
                      <a:pt x="130" y="237"/>
                    </a:cubicBezTo>
                    <a:cubicBezTo>
                      <a:pt x="105" y="237"/>
                      <a:pt x="82" y="226"/>
                      <a:pt x="65" y="208"/>
                    </a:cubicBezTo>
                    <a:cubicBezTo>
                      <a:pt x="48" y="190"/>
                      <a:pt x="37" y="165"/>
                      <a:pt x="37" y="137"/>
                    </a:cubicBezTo>
                    <a:cubicBezTo>
                      <a:pt x="37" y="109"/>
                      <a:pt x="48" y="84"/>
                      <a:pt x="65" y="66"/>
                    </a:cubicBezTo>
                    <a:cubicBezTo>
                      <a:pt x="82" y="48"/>
                      <a:pt x="105" y="37"/>
                      <a:pt x="130" y="37"/>
                    </a:cubicBezTo>
                    <a:cubicBezTo>
                      <a:pt x="156" y="37"/>
                      <a:pt x="179" y="48"/>
                      <a:pt x="196" y="66"/>
                    </a:cubicBezTo>
                    <a:cubicBezTo>
                      <a:pt x="213" y="84"/>
                      <a:pt x="223" y="109"/>
                      <a:pt x="223" y="137"/>
                    </a:cubicBezTo>
                    <a:cubicBezTo>
                      <a:pt x="223" y="165"/>
                      <a:pt x="213" y="190"/>
                      <a:pt x="196" y="208"/>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4" name="Google Shape;494;p27"/>
              <p:cNvSpPr/>
              <p:nvPr/>
            </p:nvSpPr>
            <p:spPr>
              <a:xfrm>
                <a:off x="6644673" y="2761557"/>
                <a:ext cx="51014" cy="521559"/>
              </a:xfrm>
              <a:custGeom>
                <a:avLst/>
                <a:gdLst/>
                <a:ahLst/>
                <a:cxnLst/>
                <a:rect l="l" t="t" r="r" b="b"/>
                <a:pathLst>
                  <a:path w="38" h="387" extrusionOk="0">
                    <a:moveTo>
                      <a:pt x="19" y="0"/>
                    </a:moveTo>
                    <a:cubicBezTo>
                      <a:pt x="14" y="0"/>
                      <a:pt x="9" y="2"/>
                      <a:pt x="6" y="6"/>
                    </a:cubicBezTo>
                    <a:cubicBezTo>
                      <a:pt x="3" y="9"/>
                      <a:pt x="0" y="14"/>
                      <a:pt x="0" y="19"/>
                    </a:cubicBezTo>
                    <a:cubicBezTo>
                      <a:pt x="0" y="369"/>
                      <a:pt x="0" y="369"/>
                      <a:pt x="0" y="369"/>
                    </a:cubicBezTo>
                    <a:cubicBezTo>
                      <a:pt x="0" y="374"/>
                      <a:pt x="3" y="379"/>
                      <a:pt x="6" y="382"/>
                    </a:cubicBezTo>
                    <a:cubicBezTo>
                      <a:pt x="9" y="385"/>
                      <a:pt x="14" y="387"/>
                      <a:pt x="19" y="387"/>
                    </a:cubicBezTo>
                    <a:cubicBezTo>
                      <a:pt x="30" y="387"/>
                      <a:pt x="38" y="379"/>
                      <a:pt x="38" y="369"/>
                    </a:cubicBezTo>
                    <a:cubicBezTo>
                      <a:pt x="38" y="19"/>
                      <a:pt x="38" y="19"/>
                      <a:pt x="38" y="19"/>
                    </a:cubicBezTo>
                    <a:cubicBezTo>
                      <a:pt x="38" y="9"/>
                      <a:pt x="30" y="0"/>
                      <a:pt x="19" y="0"/>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5" name="Google Shape;495;p27"/>
              <p:cNvSpPr/>
              <p:nvPr/>
            </p:nvSpPr>
            <p:spPr>
              <a:xfrm>
                <a:off x="6391888" y="2762318"/>
                <a:ext cx="200248" cy="522321"/>
              </a:xfrm>
              <a:custGeom>
                <a:avLst/>
                <a:gdLst/>
                <a:ahLst/>
                <a:cxnLst/>
                <a:rect l="l" t="t" r="r" b="b"/>
                <a:pathLst>
                  <a:path w="149" h="387" extrusionOk="0">
                    <a:moveTo>
                      <a:pt x="88" y="59"/>
                    </a:moveTo>
                    <a:cubicBezTo>
                      <a:pt x="90" y="53"/>
                      <a:pt x="92" y="49"/>
                      <a:pt x="94" y="46"/>
                    </a:cubicBezTo>
                    <a:cubicBezTo>
                      <a:pt x="96" y="44"/>
                      <a:pt x="99" y="42"/>
                      <a:pt x="103" y="40"/>
                    </a:cubicBezTo>
                    <a:cubicBezTo>
                      <a:pt x="107" y="39"/>
                      <a:pt x="114" y="38"/>
                      <a:pt x="122" y="38"/>
                    </a:cubicBezTo>
                    <a:cubicBezTo>
                      <a:pt x="123" y="38"/>
                      <a:pt x="123" y="38"/>
                      <a:pt x="123" y="38"/>
                    </a:cubicBezTo>
                    <a:cubicBezTo>
                      <a:pt x="123" y="38"/>
                      <a:pt x="124" y="38"/>
                      <a:pt x="124" y="38"/>
                    </a:cubicBezTo>
                    <a:cubicBezTo>
                      <a:pt x="125" y="38"/>
                      <a:pt x="125" y="38"/>
                      <a:pt x="126" y="38"/>
                    </a:cubicBezTo>
                    <a:cubicBezTo>
                      <a:pt x="128" y="38"/>
                      <a:pt x="128" y="38"/>
                      <a:pt x="128" y="38"/>
                    </a:cubicBezTo>
                    <a:cubicBezTo>
                      <a:pt x="130" y="38"/>
                      <a:pt x="130" y="38"/>
                      <a:pt x="130" y="38"/>
                    </a:cubicBezTo>
                    <a:cubicBezTo>
                      <a:pt x="141" y="38"/>
                      <a:pt x="149" y="30"/>
                      <a:pt x="149" y="19"/>
                    </a:cubicBezTo>
                    <a:cubicBezTo>
                      <a:pt x="149" y="9"/>
                      <a:pt x="141" y="0"/>
                      <a:pt x="130" y="0"/>
                    </a:cubicBezTo>
                    <a:cubicBezTo>
                      <a:pt x="126" y="0"/>
                      <a:pt x="126" y="0"/>
                      <a:pt x="126" y="0"/>
                    </a:cubicBezTo>
                    <a:cubicBezTo>
                      <a:pt x="125" y="0"/>
                      <a:pt x="125" y="0"/>
                      <a:pt x="124" y="0"/>
                    </a:cubicBezTo>
                    <a:cubicBezTo>
                      <a:pt x="124" y="0"/>
                      <a:pt x="123" y="0"/>
                      <a:pt x="123" y="0"/>
                    </a:cubicBezTo>
                    <a:cubicBezTo>
                      <a:pt x="112" y="0"/>
                      <a:pt x="101" y="1"/>
                      <a:pt x="92" y="5"/>
                    </a:cubicBezTo>
                    <a:cubicBezTo>
                      <a:pt x="82" y="8"/>
                      <a:pt x="73" y="13"/>
                      <a:pt x="66" y="21"/>
                    </a:cubicBezTo>
                    <a:cubicBezTo>
                      <a:pt x="66" y="21"/>
                      <a:pt x="66" y="21"/>
                      <a:pt x="66" y="21"/>
                    </a:cubicBezTo>
                    <a:cubicBezTo>
                      <a:pt x="66" y="21"/>
                      <a:pt x="66" y="21"/>
                      <a:pt x="66" y="21"/>
                    </a:cubicBezTo>
                    <a:cubicBezTo>
                      <a:pt x="66" y="21"/>
                      <a:pt x="66" y="21"/>
                      <a:pt x="66" y="21"/>
                    </a:cubicBezTo>
                    <a:cubicBezTo>
                      <a:pt x="59" y="29"/>
                      <a:pt x="54" y="38"/>
                      <a:pt x="52" y="49"/>
                    </a:cubicBezTo>
                    <a:cubicBezTo>
                      <a:pt x="49" y="60"/>
                      <a:pt x="48" y="72"/>
                      <a:pt x="47" y="86"/>
                    </a:cubicBezTo>
                    <a:cubicBezTo>
                      <a:pt x="47" y="113"/>
                      <a:pt x="47" y="113"/>
                      <a:pt x="47" y="113"/>
                    </a:cubicBezTo>
                    <a:cubicBezTo>
                      <a:pt x="18" y="113"/>
                      <a:pt x="18" y="113"/>
                      <a:pt x="18" y="113"/>
                    </a:cubicBezTo>
                    <a:cubicBezTo>
                      <a:pt x="8" y="113"/>
                      <a:pt x="0" y="121"/>
                      <a:pt x="0" y="131"/>
                    </a:cubicBezTo>
                    <a:cubicBezTo>
                      <a:pt x="0" y="136"/>
                      <a:pt x="2" y="141"/>
                      <a:pt x="5" y="145"/>
                    </a:cubicBezTo>
                    <a:cubicBezTo>
                      <a:pt x="8" y="148"/>
                      <a:pt x="13" y="150"/>
                      <a:pt x="18" y="151"/>
                    </a:cubicBezTo>
                    <a:cubicBezTo>
                      <a:pt x="47" y="151"/>
                      <a:pt x="47" y="151"/>
                      <a:pt x="47" y="151"/>
                    </a:cubicBezTo>
                    <a:cubicBezTo>
                      <a:pt x="47" y="368"/>
                      <a:pt x="47" y="368"/>
                      <a:pt x="47" y="368"/>
                    </a:cubicBezTo>
                    <a:cubicBezTo>
                      <a:pt x="47" y="369"/>
                      <a:pt x="47" y="369"/>
                      <a:pt x="47" y="369"/>
                    </a:cubicBezTo>
                    <a:cubicBezTo>
                      <a:pt x="47" y="374"/>
                      <a:pt x="50" y="379"/>
                      <a:pt x="53" y="382"/>
                    </a:cubicBezTo>
                    <a:cubicBezTo>
                      <a:pt x="56" y="385"/>
                      <a:pt x="61" y="387"/>
                      <a:pt x="66" y="387"/>
                    </a:cubicBezTo>
                    <a:cubicBezTo>
                      <a:pt x="76" y="387"/>
                      <a:pt x="85" y="379"/>
                      <a:pt x="85" y="369"/>
                    </a:cubicBezTo>
                    <a:cubicBezTo>
                      <a:pt x="85" y="151"/>
                      <a:pt x="85" y="151"/>
                      <a:pt x="85" y="151"/>
                    </a:cubicBezTo>
                    <a:cubicBezTo>
                      <a:pt x="116" y="151"/>
                      <a:pt x="116" y="151"/>
                      <a:pt x="116" y="151"/>
                    </a:cubicBezTo>
                    <a:cubicBezTo>
                      <a:pt x="121" y="150"/>
                      <a:pt x="126" y="148"/>
                      <a:pt x="129" y="145"/>
                    </a:cubicBezTo>
                    <a:cubicBezTo>
                      <a:pt x="133" y="141"/>
                      <a:pt x="135" y="137"/>
                      <a:pt x="135" y="131"/>
                    </a:cubicBezTo>
                    <a:cubicBezTo>
                      <a:pt x="135" y="131"/>
                      <a:pt x="135" y="131"/>
                      <a:pt x="135" y="131"/>
                    </a:cubicBezTo>
                    <a:cubicBezTo>
                      <a:pt x="135" y="121"/>
                      <a:pt x="127" y="113"/>
                      <a:pt x="117" y="113"/>
                    </a:cubicBezTo>
                    <a:cubicBezTo>
                      <a:pt x="85" y="113"/>
                      <a:pt x="85" y="113"/>
                      <a:pt x="85" y="113"/>
                    </a:cubicBezTo>
                    <a:cubicBezTo>
                      <a:pt x="85" y="86"/>
                      <a:pt x="85" y="86"/>
                      <a:pt x="85" y="86"/>
                    </a:cubicBezTo>
                    <a:cubicBezTo>
                      <a:pt x="85" y="74"/>
                      <a:pt x="86" y="65"/>
                      <a:pt x="88" y="59"/>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6" name="Google Shape;496;p27"/>
              <p:cNvSpPr/>
              <p:nvPr/>
            </p:nvSpPr>
            <p:spPr>
              <a:xfrm>
                <a:off x="5870329" y="2915360"/>
                <a:ext cx="482728" cy="367756"/>
              </a:xfrm>
              <a:custGeom>
                <a:avLst/>
                <a:gdLst/>
                <a:ahLst/>
                <a:cxnLst/>
                <a:rect l="l" t="t" r="r" b="b"/>
                <a:pathLst>
                  <a:path w="359" h="273" extrusionOk="0">
                    <a:moveTo>
                      <a:pt x="359" y="18"/>
                    </a:moveTo>
                    <a:cubicBezTo>
                      <a:pt x="359" y="11"/>
                      <a:pt x="355" y="4"/>
                      <a:pt x="348" y="1"/>
                    </a:cubicBezTo>
                    <a:cubicBezTo>
                      <a:pt x="348" y="1"/>
                      <a:pt x="348" y="1"/>
                      <a:pt x="348" y="1"/>
                    </a:cubicBezTo>
                    <a:cubicBezTo>
                      <a:pt x="348" y="1"/>
                      <a:pt x="348" y="1"/>
                      <a:pt x="348" y="1"/>
                    </a:cubicBezTo>
                    <a:cubicBezTo>
                      <a:pt x="346" y="0"/>
                      <a:pt x="344" y="0"/>
                      <a:pt x="341" y="0"/>
                    </a:cubicBezTo>
                    <a:cubicBezTo>
                      <a:pt x="338" y="0"/>
                      <a:pt x="334" y="1"/>
                      <a:pt x="331" y="3"/>
                    </a:cubicBezTo>
                    <a:cubicBezTo>
                      <a:pt x="328" y="5"/>
                      <a:pt x="325" y="7"/>
                      <a:pt x="324" y="11"/>
                    </a:cubicBezTo>
                    <a:cubicBezTo>
                      <a:pt x="324" y="11"/>
                      <a:pt x="324" y="11"/>
                      <a:pt x="324" y="11"/>
                    </a:cubicBezTo>
                    <a:cubicBezTo>
                      <a:pt x="253" y="206"/>
                      <a:pt x="253" y="206"/>
                      <a:pt x="253" y="206"/>
                    </a:cubicBezTo>
                    <a:cubicBezTo>
                      <a:pt x="198" y="75"/>
                      <a:pt x="198" y="75"/>
                      <a:pt x="198" y="75"/>
                    </a:cubicBezTo>
                    <a:cubicBezTo>
                      <a:pt x="198" y="75"/>
                      <a:pt x="198" y="75"/>
                      <a:pt x="198" y="75"/>
                    </a:cubicBezTo>
                    <a:cubicBezTo>
                      <a:pt x="196" y="72"/>
                      <a:pt x="193" y="69"/>
                      <a:pt x="190" y="67"/>
                    </a:cubicBezTo>
                    <a:cubicBezTo>
                      <a:pt x="187" y="65"/>
                      <a:pt x="183" y="64"/>
                      <a:pt x="179" y="64"/>
                    </a:cubicBezTo>
                    <a:cubicBezTo>
                      <a:pt x="176" y="64"/>
                      <a:pt x="172" y="65"/>
                      <a:pt x="169" y="67"/>
                    </a:cubicBezTo>
                    <a:cubicBezTo>
                      <a:pt x="166" y="69"/>
                      <a:pt x="163" y="72"/>
                      <a:pt x="162" y="75"/>
                    </a:cubicBezTo>
                    <a:cubicBezTo>
                      <a:pt x="162" y="75"/>
                      <a:pt x="162" y="75"/>
                      <a:pt x="162" y="75"/>
                    </a:cubicBezTo>
                    <a:cubicBezTo>
                      <a:pt x="107" y="206"/>
                      <a:pt x="107" y="206"/>
                      <a:pt x="107" y="206"/>
                    </a:cubicBezTo>
                    <a:cubicBezTo>
                      <a:pt x="35" y="11"/>
                      <a:pt x="35" y="11"/>
                      <a:pt x="35" y="11"/>
                    </a:cubicBezTo>
                    <a:cubicBezTo>
                      <a:pt x="35" y="11"/>
                      <a:pt x="35" y="11"/>
                      <a:pt x="35" y="11"/>
                    </a:cubicBezTo>
                    <a:cubicBezTo>
                      <a:pt x="34" y="8"/>
                      <a:pt x="31" y="5"/>
                      <a:pt x="28" y="3"/>
                    </a:cubicBezTo>
                    <a:cubicBezTo>
                      <a:pt x="25" y="1"/>
                      <a:pt x="22" y="0"/>
                      <a:pt x="18" y="0"/>
                    </a:cubicBezTo>
                    <a:cubicBezTo>
                      <a:pt x="15" y="0"/>
                      <a:pt x="13" y="0"/>
                      <a:pt x="11" y="1"/>
                    </a:cubicBezTo>
                    <a:cubicBezTo>
                      <a:pt x="11" y="1"/>
                      <a:pt x="11" y="1"/>
                      <a:pt x="11" y="1"/>
                    </a:cubicBezTo>
                    <a:cubicBezTo>
                      <a:pt x="11" y="1"/>
                      <a:pt x="11" y="1"/>
                      <a:pt x="11" y="1"/>
                    </a:cubicBezTo>
                    <a:cubicBezTo>
                      <a:pt x="4" y="4"/>
                      <a:pt x="0" y="11"/>
                      <a:pt x="0" y="18"/>
                    </a:cubicBezTo>
                    <a:cubicBezTo>
                      <a:pt x="0" y="20"/>
                      <a:pt x="0" y="23"/>
                      <a:pt x="1" y="25"/>
                    </a:cubicBezTo>
                    <a:cubicBezTo>
                      <a:pt x="1" y="25"/>
                      <a:pt x="1" y="25"/>
                      <a:pt x="1" y="25"/>
                    </a:cubicBezTo>
                    <a:cubicBezTo>
                      <a:pt x="89" y="262"/>
                      <a:pt x="89" y="262"/>
                      <a:pt x="89" y="262"/>
                    </a:cubicBezTo>
                    <a:cubicBezTo>
                      <a:pt x="89" y="262"/>
                      <a:pt x="89" y="262"/>
                      <a:pt x="89" y="262"/>
                    </a:cubicBezTo>
                    <a:cubicBezTo>
                      <a:pt x="90" y="264"/>
                      <a:pt x="91" y="265"/>
                      <a:pt x="92" y="267"/>
                    </a:cubicBezTo>
                    <a:cubicBezTo>
                      <a:pt x="93" y="268"/>
                      <a:pt x="95" y="269"/>
                      <a:pt x="96" y="270"/>
                    </a:cubicBezTo>
                    <a:cubicBezTo>
                      <a:pt x="97" y="270"/>
                      <a:pt x="97" y="271"/>
                      <a:pt x="98" y="271"/>
                    </a:cubicBezTo>
                    <a:cubicBezTo>
                      <a:pt x="99" y="272"/>
                      <a:pt x="100" y="272"/>
                      <a:pt x="101" y="272"/>
                    </a:cubicBezTo>
                    <a:cubicBezTo>
                      <a:pt x="102" y="273"/>
                      <a:pt x="104" y="273"/>
                      <a:pt x="107" y="273"/>
                    </a:cubicBezTo>
                    <a:cubicBezTo>
                      <a:pt x="111" y="273"/>
                      <a:pt x="114" y="272"/>
                      <a:pt x="117" y="270"/>
                    </a:cubicBezTo>
                    <a:cubicBezTo>
                      <a:pt x="120" y="268"/>
                      <a:pt x="122" y="266"/>
                      <a:pt x="123" y="262"/>
                    </a:cubicBezTo>
                    <a:cubicBezTo>
                      <a:pt x="124" y="262"/>
                      <a:pt x="124" y="262"/>
                      <a:pt x="124" y="262"/>
                    </a:cubicBezTo>
                    <a:cubicBezTo>
                      <a:pt x="179" y="129"/>
                      <a:pt x="179" y="129"/>
                      <a:pt x="179" y="129"/>
                    </a:cubicBezTo>
                    <a:cubicBezTo>
                      <a:pt x="235" y="261"/>
                      <a:pt x="235" y="261"/>
                      <a:pt x="235" y="261"/>
                    </a:cubicBezTo>
                    <a:cubicBezTo>
                      <a:pt x="235" y="261"/>
                      <a:pt x="235" y="261"/>
                      <a:pt x="235" y="261"/>
                    </a:cubicBezTo>
                    <a:cubicBezTo>
                      <a:pt x="237" y="265"/>
                      <a:pt x="239" y="268"/>
                      <a:pt x="241" y="270"/>
                    </a:cubicBezTo>
                    <a:cubicBezTo>
                      <a:pt x="244" y="272"/>
                      <a:pt x="247" y="273"/>
                      <a:pt x="251" y="273"/>
                    </a:cubicBezTo>
                    <a:cubicBezTo>
                      <a:pt x="253" y="273"/>
                      <a:pt x="253" y="273"/>
                      <a:pt x="253" y="273"/>
                    </a:cubicBezTo>
                    <a:cubicBezTo>
                      <a:pt x="255" y="273"/>
                      <a:pt x="257" y="273"/>
                      <a:pt x="259" y="272"/>
                    </a:cubicBezTo>
                    <a:cubicBezTo>
                      <a:pt x="261" y="272"/>
                      <a:pt x="263" y="271"/>
                      <a:pt x="264" y="270"/>
                    </a:cubicBezTo>
                    <a:cubicBezTo>
                      <a:pt x="267" y="267"/>
                      <a:pt x="269" y="264"/>
                      <a:pt x="271" y="261"/>
                    </a:cubicBezTo>
                    <a:cubicBezTo>
                      <a:pt x="271" y="261"/>
                      <a:pt x="271" y="261"/>
                      <a:pt x="271" y="261"/>
                    </a:cubicBezTo>
                    <a:cubicBezTo>
                      <a:pt x="358" y="25"/>
                      <a:pt x="358" y="25"/>
                      <a:pt x="358" y="25"/>
                    </a:cubicBezTo>
                    <a:cubicBezTo>
                      <a:pt x="359" y="23"/>
                      <a:pt x="359" y="20"/>
                      <a:pt x="359" y="18"/>
                    </a:cubicBezTo>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497" name="Google Shape;497;p27"/>
              <p:cNvSpPr/>
              <p:nvPr/>
            </p:nvSpPr>
            <p:spPr>
              <a:xfrm>
                <a:off x="5497243" y="2913837"/>
                <a:ext cx="350244" cy="369279"/>
              </a:xfrm>
              <a:custGeom>
                <a:avLst/>
                <a:gdLst/>
                <a:ahLst/>
                <a:cxnLst/>
                <a:rect l="l" t="t" r="r" b="b"/>
                <a:pathLst>
                  <a:path w="261" h="274" extrusionOk="0">
                    <a:moveTo>
                      <a:pt x="223" y="41"/>
                    </a:moveTo>
                    <a:cubicBezTo>
                      <a:pt x="199" y="16"/>
                      <a:pt x="167" y="0"/>
                      <a:pt x="130" y="0"/>
                    </a:cubicBezTo>
                    <a:cubicBezTo>
                      <a:pt x="94" y="0"/>
                      <a:pt x="62" y="16"/>
                      <a:pt x="38" y="41"/>
                    </a:cubicBezTo>
                    <a:cubicBezTo>
                      <a:pt x="15" y="66"/>
                      <a:pt x="0" y="100"/>
                      <a:pt x="0" y="137"/>
                    </a:cubicBezTo>
                    <a:cubicBezTo>
                      <a:pt x="0" y="174"/>
                      <a:pt x="15" y="209"/>
                      <a:pt x="38" y="234"/>
                    </a:cubicBezTo>
                    <a:cubicBezTo>
                      <a:pt x="62" y="259"/>
                      <a:pt x="94" y="274"/>
                      <a:pt x="130" y="274"/>
                    </a:cubicBezTo>
                    <a:cubicBezTo>
                      <a:pt x="167" y="274"/>
                      <a:pt x="199" y="259"/>
                      <a:pt x="223" y="234"/>
                    </a:cubicBezTo>
                    <a:cubicBezTo>
                      <a:pt x="246" y="209"/>
                      <a:pt x="261" y="174"/>
                      <a:pt x="261" y="137"/>
                    </a:cubicBezTo>
                    <a:cubicBezTo>
                      <a:pt x="261" y="100"/>
                      <a:pt x="246" y="66"/>
                      <a:pt x="223" y="41"/>
                    </a:cubicBezTo>
                    <a:moveTo>
                      <a:pt x="196" y="208"/>
                    </a:moveTo>
                    <a:cubicBezTo>
                      <a:pt x="179" y="226"/>
                      <a:pt x="155" y="237"/>
                      <a:pt x="130" y="237"/>
                    </a:cubicBezTo>
                    <a:cubicBezTo>
                      <a:pt x="105" y="237"/>
                      <a:pt x="82" y="226"/>
                      <a:pt x="65" y="208"/>
                    </a:cubicBezTo>
                    <a:cubicBezTo>
                      <a:pt x="48" y="190"/>
                      <a:pt x="37" y="165"/>
                      <a:pt x="37" y="137"/>
                    </a:cubicBezTo>
                    <a:cubicBezTo>
                      <a:pt x="37" y="109"/>
                      <a:pt x="48" y="84"/>
                      <a:pt x="65" y="66"/>
                    </a:cubicBezTo>
                    <a:cubicBezTo>
                      <a:pt x="82" y="48"/>
                      <a:pt x="105" y="37"/>
                      <a:pt x="130" y="37"/>
                    </a:cubicBezTo>
                    <a:cubicBezTo>
                      <a:pt x="155" y="37"/>
                      <a:pt x="179" y="48"/>
                      <a:pt x="196" y="66"/>
                    </a:cubicBezTo>
                    <a:cubicBezTo>
                      <a:pt x="213" y="84"/>
                      <a:pt x="223" y="109"/>
                      <a:pt x="223" y="137"/>
                    </a:cubicBezTo>
                    <a:cubicBezTo>
                      <a:pt x="223" y="165"/>
                      <a:pt x="213" y="190"/>
                      <a:pt x="196" y="208"/>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grpSp>
      </p:grpSp>
      <p:sp>
        <p:nvSpPr>
          <p:cNvPr id="498" name="Google Shape;498;p27"/>
          <p:cNvSpPr txBox="1"/>
          <p:nvPr/>
        </p:nvSpPr>
        <p:spPr>
          <a:xfrm>
            <a:off x="5007367" y="3549433"/>
            <a:ext cx="2045700" cy="461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cap="none">
                <a:solidFill>
                  <a:srgbClr val="558DA9"/>
                </a:solidFill>
                <a:latin typeface="Arial"/>
                <a:ea typeface="Arial"/>
                <a:cs typeface="Arial"/>
                <a:sym typeface="Arial"/>
              </a:rPr>
              <a:t>THANK YOU</a:t>
            </a:r>
            <a:endParaRPr sz="1500">
              <a:solidFill>
                <a:srgbClr val="558DA9"/>
              </a:solidFill>
            </a:endParaRPr>
          </a:p>
        </p:txBody>
      </p:sp>
      <p:sp>
        <p:nvSpPr>
          <p:cNvPr id="499" name="Google Shape;499;p27"/>
          <p:cNvSpPr/>
          <p:nvPr/>
        </p:nvSpPr>
        <p:spPr>
          <a:xfrm>
            <a:off x="5486679" y="4048998"/>
            <a:ext cx="186099" cy="151346"/>
          </a:xfrm>
          <a:custGeom>
            <a:avLst/>
            <a:gdLst/>
            <a:ahLst/>
            <a:cxnLst/>
            <a:rect l="l" t="t" r="r" b="b"/>
            <a:pathLst>
              <a:path w="940" h="764" extrusionOk="0">
                <a:moveTo>
                  <a:pt x="296" y="764"/>
                </a:moveTo>
                <a:cubicBezTo>
                  <a:pt x="650" y="764"/>
                  <a:pt x="844" y="470"/>
                  <a:pt x="844" y="215"/>
                </a:cubicBezTo>
                <a:cubicBezTo>
                  <a:pt x="844" y="207"/>
                  <a:pt x="844" y="199"/>
                  <a:pt x="844" y="190"/>
                </a:cubicBezTo>
                <a:cubicBezTo>
                  <a:pt x="881" y="163"/>
                  <a:pt x="914" y="129"/>
                  <a:pt x="940" y="91"/>
                </a:cubicBezTo>
                <a:cubicBezTo>
                  <a:pt x="905" y="106"/>
                  <a:pt x="868" y="116"/>
                  <a:pt x="829" y="121"/>
                </a:cubicBezTo>
                <a:cubicBezTo>
                  <a:pt x="869" y="97"/>
                  <a:pt x="900" y="59"/>
                  <a:pt x="914" y="14"/>
                </a:cubicBezTo>
                <a:cubicBezTo>
                  <a:pt x="877" y="36"/>
                  <a:pt x="835" y="52"/>
                  <a:pt x="791" y="61"/>
                </a:cubicBezTo>
                <a:cubicBezTo>
                  <a:pt x="756" y="24"/>
                  <a:pt x="706" y="0"/>
                  <a:pt x="651" y="0"/>
                </a:cubicBezTo>
                <a:cubicBezTo>
                  <a:pt x="544" y="0"/>
                  <a:pt x="458" y="86"/>
                  <a:pt x="458" y="193"/>
                </a:cubicBezTo>
                <a:cubicBezTo>
                  <a:pt x="458" y="208"/>
                  <a:pt x="460" y="223"/>
                  <a:pt x="463" y="237"/>
                </a:cubicBezTo>
                <a:cubicBezTo>
                  <a:pt x="303" y="229"/>
                  <a:pt x="160" y="152"/>
                  <a:pt x="65" y="35"/>
                </a:cubicBezTo>
                <a:cubicBezTo>
                  <a:pt x="49" y="64"/>
                  <a:pt x="39" y="97"/>
                  <a:pt x="39" y="132"/>
                </a:cubicBezTo>
                <a:cubicBezTo>
                  <a:pt x="39" y="199"/>
                  <a:pt x="73" y="258"/>
                  <a:pt x="125" y="293"/>
                </a:cubicBezTo>
                <a:cubicBezTo>
                  <a:pt x="93" y="292"/>
                  <a:pt x="64" y="283"/>
                  <a:pt x="38" y="269"/>
                </a:cubicBezTo>
                <a:cubicBezTo>
                  <a:pt x="38" y="270"/>
                  <a:pt x="38" y="270"/>
                  <a:pt x="38" y="271"/>
                </a:cubicBezTo>
                <a:cubicBezTo>
                  <a:pt x="38" y="365"/>
                  <a:pt x="104" y="443"/>
                  <a:pt x="192" y="460"/>
                </a:cubicBezTo>
                <a:cubicBezTo>
                  <a:pt x="176" y="465"/>
                  <a:pt x="159" y="467"/>
                  <a:pt x="142" y="467"/>
                </a:cubicBezTo>
                <a:cubicBezTo>
                  <a:pt x="129" y="467"/>
                  <a:pt x="117" y="466"/>
                  <a:pt x="105" y="464"/>
                </a:cubicBezTo>
                <a:cubicBezTo>
                  <a:pt x="130" y="540"/>
                  <a:pt x="201" y="596"/>
                  <a:pt x="285" y="597"/>
                </a:cubicBezTo>
                <a:cubicBezTo>
                  <a:pt x="219" y="649"/>
                  <a:pt x="136" y="680"/>
                  <a:pt x="46" y="680"/>
                </a:cubicBezTo>
                <a:cubicBezTo>
                  <a:pt x="30" y="680"/>
                  <a:pt x="15" y="679"/>
                  <a:pt x="0" y="677"/>
                </a:cubicBezTo>
                <a:cubicBezTo>
                  <a:pt x="85" y="732"/>
                  <a:pt x="187" y="764"/>
                  <a:pt x="296" y="764"/>
                </a:cubicBezTo>
              </a:path>
            </a:pathLst>
          </a:custGeom>
          <a:solidFill>
            <a:srgbClr val="0D5D7B">
              <a:alpha val="2784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0" name="Google Shape;500;p27"/>
          <p:cNvSpPr/>
          <p:nvPr/>
        </p:nvSpPr>
        <p:spPr>
          <a:xfrm>
            <a:off x="5820493" y="4043887"/>
            <a:ext cx="38851" cy="161566"/>
          </a:xfrm>
          <a:custGeom>
            <a:avLst/>
            <a:gdLst/>
            <a:ahLst/>
            <a:cxnLst/>
            <a:rect l="l" t="t" r="r" b="b"/>
            <a:pathLst>
              <a:path w="235" h="978" extrusionOk="0">
                <a:moveTo>
                  <a:pt x="16" y="325"/>
                </a:moveTo>
                <a:cubicBezTo>
                  <a:pt x="219" y="325"/>
                  <a:pt x="219" y="325"/>
                  <a:pt x="219" y="325"/>
                </a:cubicBezTo>
                <a:cubicBezTo>
                  <a:pt x="219" y="978"/>
                  <a:pt x="219" y="978"/>
                  <a:pt x="219" y="978"/>
                </a:cubicBezTo>
                <a:cubicBezTo>
                  <a:pt x="16" y="978"/>
                  <a:pt x="16" y="978"/>
                  <a:pt x="16" y="978"/>
                </a:cubicBezTo>
                <a:lnTo>
                  <a:pt x="16" y="325"/>
                </a:lnTo>
                <a:close/>
                <a:moveTo>
                  <a:pt x="118" y="0"/>
                </a:moveTo>
                <a:cubicBezTo>
                  <a:pt x="183" y="0"/>
                  <a:pt x="235" y="53"/>
                  <a:pt x="235" y="118"/>
                </a:cubicBezTo>
                <a:cubicBezTo>
                  <a:pt x="235" y="183"/>
                  <a:pt x="183" y="236"/>
                  <a:pt x="118" y="236"/>
                </a:cubicBezTo>
                <a:cubicBezTo>
                  <a:pt x="52" y="236"/>
                  <a:pt x="0" y="183"/>
                  <a:pt x="0" y="118"/>
                </a:cubicBezTo>
                <a:cubicBezTo>
                  <a:pt x="0" y="53"/>
                  <a:pt x="52" y="0"/>
                  <a:pt x="118" y="0"/>
                </a:cubicBezTo>
              </a:path>
            </a:pathLst>
          </a:custGeom>
          <a:solidFill>
            <a:srgbClr val="0D5D7B">
              <a:alpha val="2784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1" name="Google Shape;501;p27"/>
          <p:cNvSpPr/>
          <p:nvPr/>
        </p:nvSpPr>
        <p:spPr>
          <a:xfrm>
            <a:off x="5877742" y="4094972"/>
            <a:ext cx="104504" cy="110480"/>
          </a:xfrm>
          <a:custGeom>
            <a:avLst/>
            <a:gdLst/>
            <a:ahLst/>
            <a:cxnLst/>
            <a:rect l="l" t="t" r="r" b="b"/>
            <a:pathLst>
              <a:path w="633" h="669" extrusionOk="0">
                <a:moveTo>
                  <a:pt x="0" y="16"/>
                </a:moveTo>
                <a:cubicBezTo>
                  <a:pt x="194" y="16"/>
                  <a:pt x="194" y="16"/>
                  <a:pt x="194" y="16"/>
                </a:cubicBezTo>
                <a:cubicBezTo>
                  <a:pt x="194" y="105"/>
                  <a:pt x="194" y="105"/>
                  <a:pt x="194" y="105"/>
                </a:cubicBezTo>
                <a:cubicBezTo>
                  <a:pt x="197" y="105"/>
                  <a:pt x="197" y="105"/>
                  <a:pt x="197" y="105"/>
                </a:cubicBezTo>
                <a:cubicBezTo>
                  <a:pt x="224" y="54"/>
                  <a:pt x="291" y="0"/>
                  <a:pt x="389" y="0"/>
                </a:cubicBezTo>
                <a:cubicBezTo>
                  <a:pt x="595" y="0"/>
                  <a:pt x="633" y="135"/>
                  <a:pt x="633" y="311"/>
                </a:cubicBezTo>
                <a:cubicBezTo>
                  <a:pt x="633" y="669"/>
                  <a:pt x="633" y="669"/>
                  <a:pt x="633" y="669"/>
                </a:cubicBezTo>
                <a:cubicBezTo>
                  <a:pt x="430" y="669"/>
                  <a:pt x="430" y="669"/>
                  <a:pt x="430" y="669"/>
                </a:cubicBezTo>
                <a:cubicBezTo>
                  <a:pt x="430" y="352"/>
                  <a:pt x="430" y="352"/>
                  <a:pt x="430" y="352"/>
                </a:cubicBezTo>
                <a:cubicBezTo>
                  <a:pt x="430" y="276"/>
                  <a:pt x="429" y="178"/>
                  <a:pt x="324" y="178"/>
                </a:cubicBezTo>
                <a:cubicBezTo>
                  <a:pt x="219" y="178"/>
                  <a:pt x="203" y="261"/>
                  <a:pt x="203" y="346"/>
                </a:cubicBezTo>
                <a:cubicBezTo>
                  <a:pt x="203" y="669"/>
                  <a:pt x="203" y="669"/>
                  <a:pt x="203" y="669"/>
                </a:cubicBezTo>
                <a:cubicBezTo>
                  <a:pt x="0" y="669"/>
                  <a:pt x="0" y="669"/>
                  <a:pt x="0" y="669"/>
                </a:cubicBezTo>
                <a:lnTo>
                  <a:pt x="0" y="16"/>
                </a:lnTo>
                <a:close/>
              </a:path>
            </a:pathLst>
          </a:custGeom>
          <a:solidFill>
            <a:srgbClr val="0D5D7B">
              <a:alpha val="2784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2" name="Google Shape;502;p27"/>
          <p:cNvSpPr/>
          <p:nvPr/>
        </p:nvSpPr>
        <p:spPr>
          <a:xfrm>
            <a:off x="6129963" y="4072450"/>
            <a:ext cx="171412" cy="120108"/>
          </a:xfrm>
          <a:custGeom>
            <a:avLst/>
            <a:gdLst/>
            <a:ahLst/>
            <a:cxnLst/>
            <a:rect l="l" t="t" r="r" b="b"/>
            <a:pathLst>
              <a:path w="486" h="340" extrusionOk="0">
                <a:moveTo>
                  <a:pt x="476" y="53"/>
                </a:moveTo>
                <a:cubicBezTo>
                  <a:pt x="470" y="32"/>
                  <a:pt x="454" y="16"/>
                  <a:pt x="433" y="10"/>
                </a:cubicBezTo>
                <a:cubicBezTo>
                  <a:pt x="395" y="0"/>
                  <a:pt x="243" y="0"/>
                  <a:pt x="243" y="0"/>
                </a:cubicBezTo>
                <a:cubicBezTo>
                  <a:pt x="243" y="0"/>
                  <a:pt x="91" y="0"/>
                  <a:pt x="53" y="10"/>
                </a:cubicBezTo>
                <a:cubicBezTo>
                  <a:pt x="32" y="16"/>
                  <a:pt x="16" y="32"/>
                  <a:pt x="10" y="53"/>
                </a:cubicBezTo>
                <a:cubicBezTo>
                  <a:pt x="0" y="91"/>
                  <a:pt x="0" y="170"/>
                  <a:pt x="0" y="170"/>
                </a:cubicBezTo>
                <a:cubicBezTo>
                  <a:pt x="0" y="170"/>
                  <a:pt x="0" y="249"/>
                  <a:pt x="10" y="287"/>
                </a:cubicBezTo>
                <a:cubicBezTo>
                  <a:pt x="16" y="308"/>
                  <a:pt x="32" y="324"/>
                  <a:pt x="53" y="330"/>
                </a:cubicBezTo>
                <a:cubicBezTo>
                  <a:pt x="91" y="340"/>
                  <a:pt x="243" y="340"/>
                  <a:pt x="243" y="340"/>
                </a:cubicBezTo>
                <a:cubicBezTo>
                  <a:pt x="243" y="340"/>
                  <a:pt x="395" y="340"/>
                  <a:pt x="433" y="330"/>
                </a:cubicBezTo>
                <a:cubicBezTo>
                  <a:pt x="454" y="324"/>
                  <a:pt x="470" y="308"/>
                  <a:pt x="476" y="287"/>
                </a:cubicBezTo>
                <a:cubicBezTo>
                  <a:pt x="486" y="249"/>
                  <a:pt x="486" y="170"/>
                  <a:pt x="486" y="170"/>
                </a:cubicBezTo>
                <a:cubicBezTo>
                  <a:pt x="486" y="170"/>
                  <a:pt x="486" y="91"/>
                  <a:pt x="476" y="53"/>
                </a:cubicBezTo>
                <a:close/>
                <a:moveTo>
                  <a:pt x="194" y="243"/>
                </a:moveTo>
                <a:cubicBezTo>
                  <a:pt x="194" y="97"/>
                  <a:pt x="194" y="97"/>
                  <a:pt x="194" y="97"/>
                </a:cubicBezTo>
                <a:cubicBezTo>
                  <a:pt x="321" y="170"/>
                  <a:pt x="321" y="170"/>
                  <a:pt x="321" y="170"/>
                </a:cubicBezTo>
                <a:lnTo>
                  <a:pt x="194" y="243"/>
                </a:lnTo>
                <a:close/>
              </a:path>
            </a:pathLst>
          </a:custGeom>
          <a:solidFill>
            <a:srgbClr val="0D5D7B">
              <a:alpha val="2784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3" name="Google Shape;503;p27"/>
          <p:cNvSpPr/>
          <p:nvPr/>
        </p:nvSpPr>
        <p:spPr>
          <a:xfrm>
            <a:off x="6449094" y="4052867"/>
            <a:ext cx="143514" cy="143606"/>
          </a:xfrm>
          <a:custGeom>
            <a:avLst/>
            <a:gdLst/>
            <a:ahLst/>
            <a:cxnLst/>
            <a:rect l="l" t="t" r="r" b="b"/>
            <a:pathLst>
              <a:path w="4096" h="4096" extrusionOk="0">
                <a:moveTo>
                  <a:pt x="3870" y="0"/>
                </a:moveTo>
                <a:cubicBezTo>
                  <a:pt x="226" y="0"/>
                  <a:pt x="226" y="0"/>
                  <a:pt x="226" y="0"/>
                </a:cubicBezTo>
                <a:cubicBezTo>
                  <a:pt x="101" y="0"/>
                  <a:pt x="0" y="101"/>
                  <a:pt x="0" y="226"/>
                </a:cubicBezTo>
                <a:cubicBezTo>
                  <a:pt x="0" y="3870"/>
                  <a:pt x="0" y="3870"/>
                  <a:pt x="0" y="3870"/>
                </a:cubicBezTo>
                <a:cubicBezTo>
                  <a:pt x="0" y="3995"/>
                  <a:pt x="101" y="4096"/>
                  <a:pt x="226" y="4096"/>
                </a:cubicBezTo>
                <a:cubicBezTo>
                  <a:pt x="2188" y="4096"/>
                  <a:pt x="2188" y="4096"/>
                  <a:pt x="2188" y="4096"/>
                </a:cubicBezTo>
                <a:cubicBezTo>
                  <a:pt x="2188" y="2512"/>
                  <a:pt x="2188" y="2512"/>
                  <a:pt x="2188" y="2512"/>
                </a:cubicBezTo>
                <a:cubicBezTo>
                  <a:pt x="1656" y="2512"/>
                  <a:pt x="1656" y="2512"/>
                  <a:pt x="1656" y="2512"/>
                </a:cubicBezTo>
                <a:cubicBezTo>
                  <a:pt x="1656" y="1892"/>
                  <a:pt x="1656" y="1892"/>
                  <a:pt x="1656" y="1892"/>
                </a:cubicBezTo>
                <a:cubicBezTo>
                  <a:pt x="2188" y="1892"/>
                  <a:pt x="2188" y="1892"/>
                  <a:pt x="2188" y="1892"/>
                </a:cubicBezTo>
                <a:cubicBezTo>
                  <a:pt x="2188" y="1436"/>
                  <a:pt x="2188" y="1436"/>
                  <a:pt x="2188" y="1436"/>
                </a:cubicBezTo>
                <a:cubicBezTo>
                  <a:pt x="2188" y="907"/>
                  <a:pt x="2511" y="619"/>
                  <a:pt x="2983" y="619"/>
                </a:cubicBezTo>
                <a:cubicBezTo>
                  <a:pt x="3209" y="619"/>
                  <a:pt x="3403" y="636"/>
                  <a:pt x="3460" y="643"/>
                </a:cubicBezTo>
                <a:cubicBezTo>
                  <a:pt x="3460" y="1196"/>
                  <a:pt x="3460" y="1196"/>
                  <a:pt x="3460" y="1196"/>
                </a:cubicBezTo>
                <a:cubicBezTo>
                  <a:pt x="3134" y="1196"/>
                  <a:pt x="3134" y="1196"/>
                  <a:pt x="3134" y="1196"/>
                </a:cubicBezTo>
                <a:cubicBezTo>
                  <a:pt x="2877" y="1196"/>
                  <a:pt x="2828" y="1318"/>
                  <a:pt x="2828" y="1497"/>
                </a:cubicBezTo>
                <a:cubicBezTo>
                  <a:pt x="2828" y="1892"/>
                  <a:pt x="2828" y="1892"/>
                  <a:pt x="2828" y="1892"/>
                </a:cubicBezTo>
                <a:cubicBezTo>
                  <a:pt x="3442" y="1892"/>
                  <a:pt x="3442" y="1892"/>
                  <a:pt x="3442" y="1892"/>
                </a:cubicBezTo>
                <a:cubicBezTo>
                  <a:pt x="3362" y="2512"/>
                  <a:pt x="3362" y="2512"/>
                  <a:pt x="3362" y="2512"/>
                </a:cubicBezTo>
                <a:cubicBezTo>
                  <a:pt x="2828" y="2512"/>
                  <a:pt x="2828" y="2512"/>
                  <a:pt x="2828" y="2512"/>
                </a:cubicBezTo>
                <a:cubicBezTo>
                  <a:pt x="2828" y="4096"/>
                  <a:pt x="2828" y="4096"/>
                  <a:pt x="2828" y="4096"/>
                </a:cubicBezTo>
                <a:cubicBezTo>
                  <a:pt x="3870" y="4096"/>
                  <a:pt x="3870" y="4096"/>
                  <a:pt x="3870" y="4096"/>
                </a:cubicBezTo>
                <a:cubicBezTo>
                  <a:pt x="3995" y="4096"/>
                  <a:pt x="4096" y="3995"/>
                  <a:pt x="4096" y="3870"/>
                </a:cubicBezTo>
                <a:cubicBezTo>
                  <a:pt x="4096" y="226"/>
                  <a:pt x="4096" y="226"/>
                  <a:pt x="4096" y="226"/>
                </a:cubicBezTo>
                <a:cubicBezTo>
                  <a:pt x="4096" y="101"/>
                  <a:pt x="3995" y="0"/>
                  <a:pt x="3870" y="0"/>
                </a:cubicBezTo>
                <a:close/>
              </a:path>
            </a:pathLst>
          </a:custGeom>
          <a:solidFill>
            <a:srgbClr val="0D5D7B">
              <a:alpha val="2784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4" name="Google Shape;504;p27"/>
          <p:cNvSpPr/>
          <p:nvPr/>
        </p:nvSpPr>
        <p:spPr>
          <a:xfrm>
            <a:off x="1" y="3110088"/>
            <a:ext cx="2676394" cy="3749606"/>
          </a:xfrm>
          <a:custGeom>
            <a:avLst/>
            <a:gdLst/>
            <a:ahLst/>
            <a:cxnLst/>
            <a:rect l="l" t="t" r="r" b="b"/>
            <a:pathLst>
              <a:path w="2817257" h="3946954" extrusionOk="0">
                <a:moveTo>
                  <a:pt x="0" y="0"/>
                </a:moveTo>
                <a:lnTo>
                  <a:pt x="124981" y="72324"/>
                </a:lnTo>
                <a:cubicBezTo>
                  <a:pt x="643737" y="372513"/>
                  <a:pt x="1335412" y="772766"/>
                  <a:pt x="2257644" y="1306437"/>
                </a:cubicBezTo>
                <a:cubicBezTo>
                  <a:pt x="2524543" y="1459142"/>
                  <a:pt x="2702476" y="1704105"/>
                  <a:pt x="2778733" y="1977701"/>
                </a:cubicBezTo>
                <a:cubicBezTo>
                  <a:pt x="2800975" y="2063597"/>
                  <a:pt x="2813685" y="2152675"/>
                  <a:pt x="2816862" y="2241753"/>
                </a:cubicBezTo>
                <a:cubicBezTo>
                  <a:pt x="2820039" y="2362644"/>
                  <a:pt x="2804152" y="2486716"/>
                  <a:pt x="2766024" y="2604426"/>
                </a:cubicBezTo>
                <a:cubicBezTo>
                  <a:pt x="2686589" y="2865297"/>
                  <a:pt x="2511834" y="3097535"/>
                  <a:pt x="2257644" y="3243877"/>
                </a:cubicBezTo>
                <a:cubicBezTo>
                  <a:pt x="2257644" y="3243877"/>
                  <a:pt x="2257644" y="3243877"/>
                  <a:pt x="1047065" y="3946954"/>
                </a:cubicBezTo>
                <a:cubicBezTo>
                  <a:pt x="1047065" y="3946954"/>
                  <a:pt x="1047065" y="3946954"/>
                  <a:pt x="1511" y="3946954"/>
                </a:cubicBezTo>
                <a:lnTo>
                  <a:pt x="0" y="3946954"/>
                </a:lnTo>
                <a:close/>
              </a:path>
            </a:pathLst>
          </a:custGeom>
          <a:solidFill>
            <a:srgbClr val="00A7CD">
              <a:alpha val="1490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5" name="Google Shape;505;p27"/>
          <p:cNvSpPr/>
          <p:nvPr/>
        </p:nvSpPr>
        <p:spPr>
          <a:xfrm rot="-5400000">
            <a:off x="7950454" y="2610925"/>
            <a:ext cx="3118104" cy="5376044"/>
          </a:xfrm>
          <a:custGeom>
            <a:avLst/>
            <a:gdLst/>
            <a:ahLst/>
            <a:cxnLst/>
            <a:rect l="l" t="t" r="r" b="b"/>
            <a:pathLst>
              <a:path w="3352800" h="5780692" extrusionOk="0">
                <a:moveTo>
                  <a:pt x="3352800" y="5780692"/>
                </a:moveTo>
                <a:lnTo>
                  <a:pt x="0" y="5780692"/>
                </a:lnTo>
                <a:lnTo>
                  <a:pt x="0" y="0"/>
                </a:lnTo>
                <a:close/>
              </a:path>
            </a:pathLst>
          </a:custGeom>
          <a:solidFill>
            <a:srgbClr val="66757A">
              <a:alpha val="471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6" name="Google Shape;506;p27"/>
          <p:cNvSpPr/>
          <p:nvPr/>
        </p:nvSpPr>
        <p:spPr>
          <a:xfrm>
            <a:off x="8668099" y="492980"/>
            <a:ext cx="3523900" cy="5209475"/>
          </a:xfrm>
          <a:custGeom>
            <a:avLst/>
            <a:gdLst/>
            <a:ahLst/>
            <a:cxnLst/>
            <a:rect l="l" t="t" r="r" b="b"/>
            <a:pathLst>
              <a:path w="10000" h="10000" extrusionOk="0">
                <a:moveTo>
                  <a:pt x="103" y="4497"/>
                </a:moveTo>
                <a:cubicBezTo>
                  <a:pt x="38" y="4645"/>
                  <a:pt x="9" y="4793"/>
                  <a:pt x="1" y="4941"/>
                </a:cubicBezTo>
                <a:cubicBezTo>
                  <a:pt x="-6" y="5148"/>
                  <a:pt x="30" y="5355"/>
                  <a:pt x="125" y="5553"/>
                </a:cubicBezTo>
                <a:cubicBezTo>
                  <a:pt x="234" y="5800"/>
                  <a:pt x="416" y="6027"/>
                  <a:pt x="664" y="6219"/>
                </a:cubicBezTo>
                <a:cubicBezTo>
                  <a:pt x="869" y="6382"/>
                  <a:pt x="1109" y="6520"/>
                  <a:pt x="1401" y="6634"/>
                </a:cubicBezTo>
                <a:lnTo>
                  <a:pt x="7938" y="9191"/>
                </a:lnTo>
                <a:lnTo>
                  <a:pt x="10000" y="10000"/>
                </a:lnTo>
                <a:lnTo>
                  <a:pt x="10000" y="0"/>
                </a:lnTo>
                <a:lnTo>
                  <a:pt x="1401" y="3361"/>
                </a:lnTo>
                <a:cubicBezTo>
                  <a:pt x="730" y="3623"/>
                  <a:pt x="285" y="4033"/>
                  <a:pt x="103" y="4497"/>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900">
              <a:solidFill>
                <a:schemeClr val="dk1"/>
              </a:solidFill>
              <a:latin typeface="Arial"/>
              <a:ea typeface="Arial"/>
              <a:cs typeface="Arial"/>
              <a:sym typeface="Arial"/>
            </a:endParaRPr>
          </a:p>
        </p:txBody>
      </p:sp>
      <p:sp>
        <p:nvSpPr>
          <p:cNvPr id="507" name="Google Shape;507;p27"/>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a:solidFill>
                  <a:srgbClr val="929292"/>
                </a:solidFill>
                <a:latin typeface="Arial"/>
                <a:ea typeface="Arial"/>
                <a:cs typeface="Arial"/>
                <a:sym typeface="Arial"/>
              </a:rPr>
              <a:t>© </a:t>
            </a:r>
            <a:r>
              <a:rPr lang="en-US" sz="800">
                <a:solidFill>
                  <a:srgbClr val="929292"/>
                </a:solidFill>
              </a:rPr>
              <a:t>2020 </a:t>
            </a:r>
            <a:r>
              <a:rPr lang="en-US" sz="800" b="0" i="0">
                <a:solidFill>
                  <a:srgbClr val="929292"/>
                </a:solidFill>
                <a:latin typeface="Arial"/>
                <a:ea typeface="Arial"/>
                <a:cs typeface="Arial"/>
                <a:sym typeface="Arial"/>
              </a:rPr>
              <a:t>Snowflake Inc. All Rights Reserved</a:t>
            </a:r>
            <a:endParaRPr sz="800">
              <a:solidFill>
                <a:srgbClr val="929292"/>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2 Columns">
  <p:cSld name="2 Columns">
    <p:spTree>
      <p:nvGrpSpPr>
        <p:cNvPr id="1" name="Shape 508"/>
        <p:cNvGrpSpPr/>
        <p:nvPr/>
      </p:nvGrpSpPr>
      <p:grpSpPr>
        <a:xfrm>
          <a:off x="0" y="0"/>
          <a:ext cx="0" cy="0"/>
          <a:chOff x="0" y="0"/>
          <a:chExt cx="0" cy="0"/>
        </a:xfrm>
      </p:grpSpPr>
      <p:sp>
        <p:nvSpPr>
          <p:cNvPr id="509" name="Google Shape;509;p28"/>
          <p:cNvSpPr txBox="1">
            <a:spLocks noGrp="1"/>
          </p:cNvSpPr>
          <p:nvPr>
            <p:ph type="body" idx="1"/>
          </p:nvPr>
        </p:nvSpPr>
        <p:spPr>
          <a:xfrm>
            <a:off x="501907" y="490253"/>
            <a:ext cx="11188500" cy="639900"/>
          </a:xfrm>
          <a:prstGeom prst="rect">
            <a:avLst/>
          </a:prstGeom>
          <a:noFill/>
          <a:ln>
            <a:noFill/>
          </a:ln>
        </p:spPr>
        <p:txBody>
          <a:bodyPr spcFirstLastPara="1" wrap="square" lIns="91425" tIns="45700" rIns="91425" bIns="45700" anchor="t" anchorCtr="0">
            <a:noAutofit/>
          </a:bodyPr>
          <a:lstStyle>
            <a:lvl1pPr marL="457200" lvl="0" indent="-228600" algn="l" rtl="0">
              <a:lnSpc>
                <a:spcPct val="90000"/>
              </a:lnSpc>
              <a:spcBef>
                <a:spcPts val="1100"/>
              </a:spcBef>
              <a:spcAft>
                <a:spcPts val="0"/>
              </a:spcAft>
              <a:buClr>
                <a:schemeClr val="accent2"/>
              </a:buClr>
              <a:buSzPts val="3200"/>
              <a:buFont typeface="Arial"/>
              <a:buNone/>
              <a:defRPr sz="3200" b="1" i="0">
                <a:solidFill>
                  <a:schemeClr val="accent2"/>
                </a:solidFill>
                <a:latin typeface="Avenir"/>
                <a:ea typeface="Avenir"/>
                <a:cs typeface="Avenir"/>
                <a:sym typeface="Avenir"/>
              </a:defRPr>
            </a:lvl1pPr>
            <a:lvl2pPr marL="914400" lvl="1" indent="-349250" algn="l" rtl="0">
              <a:lnSpc>
                <a:spcPct val="90000"/>
              </a:lnSpc>
              <a:spcBef>
                <a:spcPts val="500"/>
              </a:spcBef>
              <a:spcAft>
                <a:spcPts val="0"/>
              </a:spcAft>
              <a:buClr>
                <a:schemeClr val="accent2"/>
              </a:buClr>
              <a:buSzPts val="1900"/>
              <a:buChar char="•"/>
              <a:defRPr/>
            </a:lvl2pPr>
            <a:lvl3pPr marL="1371600" lvl="2" indent="-349250" algn="l" rtl="0">
              <a:lnSpc>
                <a:spcPct val="90000"/>
              </a:lnSpc>
              <a:spcBef>
                <a:spcPts val="500"/>
              </a:spcBef>
              <a:spcAft>
                <a:spcPts val="0"/>
              </a:spcAft>
              <a:buClr>
                <a:schemeClr val="accent2"/>
              </a:buClr>
              <a:buSzPts val="1900"/>
              <a:buChar char="•"/>
              <a:defRPr/>
            </a:lvl3pPr>
            <a:lvl4pPr marL="1828800" lvl="3" indent="-349250" algn="l" rtl="0">
              <a:lnSpc>
                <a:spcPct val="90000"/>
              </a:lnSpc>
              <a:spcBef>
                <a:spcPts val="500"/>
              </a:spcBef>
              <a:spcAft>
                <a:spcPts val="0"/>
              </a:spcAft>
              <a:buClr>
                <a:schemeClr val="accent2"/>
              </a:buClr>
              <a:buSzPts val="1900"/>
              <a:buChar char="•"/>
              <a:defRPr/>
            </a:lvl4pPr>
            <a:lvl5pPr marL="2286000" lvl="4" indent="-349250" algn="l" rtl="0">
              <a:lnSpc>
                <a:spcPct val="90000"/>
              </a:lnSpc>
              <a:spcBef>
                <a:spcPts val="500"/>
              </a:spcBef>
              <a:spcAft>
                <a:spcPts val="0"/>
              </a:spcAft>
              <a:buClr>
                <a:schemeClr val="accent2"/>
              </a:buClr>
              <a:buSzPts val="1900"/>
              <a:buChar char="•"/>
              <a:defRPr/>
            </a:lvl5pPr>
            <a:lvl6pPr marL="2743200" lvl="5" indent="-349250" algn="l" rtl="0">
              <a:lnSpc>
                <a:spcPct val="90000"/>
              </a:lnSpc>
              <a:spcBef>
                <a:spcPts val="500"/>
              </a:spcBef>
              <a:spcAft>
                <a:spcPts val="0"/>
              </a:spcAft>
              <a:buClr>
                <a:schemeClr val="dk1"/>
              </a:buClr>
              <a:buSzPts val="1900"/>
              <a:buChar char="•"/>
              <a:defRPr/>
            </a:lvl6pPr>
            <a:lvl7pPr marL="3200400" lvl="6" indent="-349250" algn="l" rtl="0">
              <a:lnSpc>
                <a:spcPct val="90000"/>
              </a:lnSpc>
              <a:spcBef>
                <a:spcPts val="500"/>
              </a:spcBef>
              <a:spcAft>
                <a:spcPts val="0"/>
              </a:spcAft>
              <a:buClr>
                <a:schemeClr val="dk1"/>
              </a:buClr>
              <a:buSzPts val="1900"/>
              <a:buChar char="•"/>
              <a:defRPr/>
            </a:lvl7pPr>
            <a:lvl8pPr marL="3657600" lvl="7" indent="-349250" algn="l" rtl="0">
              <a:lnSpc>
                <a:spcPct val="90000"/>
              </a:lnSpc>
              <a:spcBef>
                <a:spcPts val="500"/>
              </a:spcBef>
              <a:spcAft>
                <a:spcPts val="0"/>
              </a:spcAft>
              <a:buClr>
                <a:schemeClr val="dk1"/>
              </a:buClr>
              <a:buSzPts val="1900"/>
              <a:buChar char="•"/>
              <a:defRPr/>
            </a:lvl8pPr>
            <a:lvl9pPr marL="4114800" lvl="8" indent="-349250" algn="l" rtl="0">
              <a:lnSpc>
                <a:spcPct val="90000"/>
              </a:lnSpc>
              <a:spcBef>
                <a:spcPts val="500"/>
              </a:spcBef>
              <a:spcAft>
                <a:spcPts val="0"/>
              </a:spcAft>
              <a:buClr>
                <a:schemeClr val="dk1"/>
              </a:buClr>
              <a:buSzPts val="1900"/>
              <a:buChar char="•"/>
              <a:defRPr/>
            </a:lvl9pPr>
          </a:lstStyle>
          <a:p>
            <a:endParaRPr/>
          </a:p>
        </p:txBody>
      </p:sp>
      <p:sp>
        <p:nvSpPr>
          <p:cNvPr id="510" name="Google Shape;510;p28"/>
          <p:cNvSpPr txBox="1">
            <a:spLocks noGrp="1"/>
          </p:cNvSpPr>
          <p:nvPr>
            <p:ph type="body" idx="2"/>
          </p:nvPr>
        </p:nvSpPr>
        <p:spPr>
          <a:xfrm>
            <a:off x="509444" y="1470026"/>
            <a:ext cx="5383500" cy="4914900"/>
          </a:xfrm>
          <a:prstGeom prst="rect">
            <a:avLst/>
          </a:prstGeom>
          <a:noFill/>
          <a:ln>
            <a:noFill/>
          </a:ln>
        </p:spPr>
        <p:txBody>
          <a:bodyPr spcFirstLastPara="1" wrap="square" lIns="91425" tIns="45700" rIns="91425" bIns="45700" anchor="t" anchorCtr="0">
            <a:noAutofit/>
          </a:bodyPr>
          <a:lstStyle>
            <a:lvl1pPr marL="457200" lvl="0" indent="-381000" algn="l" rtl="0">
              <a:lnSpc>
                <a:spcPct val="90000"/>
              </a:lnSpc>
              <a:spcBef>
                <a:spcPts val="1100"/>
              </a:spcBef>
              <a:spcAft>
                <a:spcPts val="0"/>
              </a:spcAft>
              <a:buClr>
                <a:schemeClr val="accent2"/>
              </a:buClr>
              <a:buSzPts val="2400"/>
              <a:buFont typeface="Arial"/>
              <a:buChar char="•"/>
              <a:defRPr sz="2400" b="0" i="0">
                <a:solidFill>
                  <a:srgbClr val="53585F"/>
                </a:solidFill>
                <a:latin typeface="Avenir"/>
                <a:ea typeface="Avenir"/>
                <a:cs typeface="Avenir"/>
                <a:sym typeface="Avenir"/>
              </a:defRPr>
            </a:lvl1pPr>
            <a:lvl2pPr marL="914400" lvl="1" indent="-349250" algn="l" rtl="0">
              <a:lnSpc>
                <a:spcPct val="90000"/>
              </a:lnSpc>
              <a:spcBef>
                <a:spcPts val="500"/>
              </a:spcBef>
              <a:spcAft>
                <a:spcPts val="0"/>
              </a:spcAft>
              <a:buClr>
                <a:schemeClr val="accent2"/>
              </a:buClr>
              <a:buSzPts val="1900"/>
              <a:buFont typeface="Arial"/>
              <a:buChar char="•"/>
              <a:defRPr sz="1900" b="0" i="0">
                <a:solidFill>
                  <a:srgbClr val="53585F"/>
                </a:solidFill>
                <a:latin typeface="Avenir"/>
                <a:ea typeface="Avenir"/>
                <a:cs typeface="Avenir"/>
                <a:sym typeface="Avenir"/>
              </a:defRPr>
            </a:lvl2pPr>
            <a:lvl3pPr marL="1371600" lvl="2" indent="-330200" algn="l" rtl="0">
              <a:lnSpc>
                <a:spcPct val="90000"/>
              </a:lnSpc>
              <a:spcBef>
                <a:spcPts val="500"/>
              </a:spcBef>
              <a:spcAft>
                <a:spcPts val="0"/>
              </a:spcAft>
              <a:buClr>
                <a:schemeClr val="accent2"/>
              </a:buClr>
              <a:buSzPts val="1600"/>
              <a:buFont typeface="Arial"/>
              <a:buChar char="•"/>
              <a:defRPr sz="1600" b="0" i="0">
                <a:solidFill>
                  <a:srgbClr val="53585F"/>
                </a:solidFill>
                <a:latin typeface="Avenir"/>
                <a:ea typeface="Avenir"/>
                <a:cs typeface="Avenir"/>
                <a:sym typeface="Avenir"/>
              </a:defRPr>
            </a:lvl3pPr>
            <a:lvl4pPr marL="1828800" lvl="3" indent="-323850" algn="l" rtl="0">
              <a:lnSpc>
                <a:spcPct val="90000"/>
              </a:lnSpc>
              <a:spcBef>
                <a:spcPts val="500"/>
              </a:spcBef>
              <a:spcAft>
                <a:spcPts val="0"/>
              </a:spcAft>
              <a:buClr>
                <a:schemeClr val="accent2"/>
              </a:buClr>
              <a:buSzPts val="1500"/>
              <a:buFont typeface="Arial"/>
              <a:buChar char="•"/>
              <a:defRPr sz="1500" b="0" i="0">
                <a:solidFill>
                  <a:srgbClr val="53585F"/>
                </a:solidFill>
                <a:latin typeface="Avenir"/>
                <a:ea typeface="Avenir"/>
                <a:cs typeface="Avenir"/>
                <a:sym typeface="Avenir"/>
              </a:defRPr>
            </a:lvl4pPr>
            <a:lvl5pPr marL="2286000" lvl="4" indent="-304800" algn="l" rtl="0">
              <a:lnSpc>
                <a:spcPct val="90000"/>
              </a:lnSpc>
              <a:spcBef>
                <a:spcPts val="500"/>
              </a:spcBef>
              <a:spcAft>
                <a:spcPts val="0"/>
              </a:spcAft>
              <a:buClr>
                <a:schemeClr val="accent2"/>
              </a:buClr>
              <a:buSzPts val="1200"/>
              <a:buFont typeface="Arial"/>
              <a:buChar char="•"/>
              <a:defRPr sz="1200" b="0" i="0">
                <a:solidFill>
                  <a:srgbClr val="53585F"/>
                </a:solidFill>
                <a:latin typeface="Avenir"/>
                <a:ea typeface="Avenir"/>
                <a:cs typeface="Avenir"/>
                <a:sym typeface="Avenir"/>
              </a:defRPr>
            </a:lvl5pPr>
            <a:lvl6pPr marL="2743200" lvl="5" indent="-228600" algn="l" rtl="0">
              <a:lnSpc>
                <a:spcPct val="90000"/>
              </a:lnSpc>
              <a:spcBef>
                <a:spcPts val="500"/>
              </a:spcBef>
              <a:spcAft>
                <a:spcPts val="0"/>
              </a:spcAft>
              <a:buClr>
                <a:schemeClr val="dk1"/>
              </a:buClr>
              <a:buSzPts val="1100"/>
              <a:buNone/>
              <a:defRPr sz="1100"/>
            </a:lvl6pPr>
            <a:lvl7pPr marL="3200400" lvl="6" indent="-349250" algn="l" rtl="0">
              <a:lnSpc>
                <a:spcPct val="90000"/>
              </a:lnSpc>
              <a:spcBef>
                <a:spcPts val="500"/>
              </a:spcBef>
              <a:spcAft>
                <a:spcPts val="0"/>
              </a:spcAft>
              <a:buClr>
                <a:schemeClr val="dk1"/>
              </a:buClr>
              <a:buSzPts val="1900"/>
              <a:buChar char="•"/>
              <a:defRPr/>
            </a:lvl7pPr>
            <a:lvl8pPr marL="3657600" lvl="7" indent="-349250" algn="l" rtl="0">
              <a:lnSpc>
                <a:spcPct val="90000"/>
              </a:lnSpc>
              <a:spcBef>
                <a:spcPts val="500"/>
              </a:spcBef>
              <a:spcAft>
                <a:spcPts val="0"/>
              </a:spcAft>
              <a:buClr>
                <a:schemeClr val="dk1"/>
              </a:buClr>
              <a:buSzPts val="1900"/>
              <a:buChar char="•"/>
              <a:defRPr/>
            </a:lvl8pPr>
            <a:lvl9pPr marL="4114800" lvl="8" indent="-349250" algn="l" rtl="0">
              <a:lnSpc>
                <a:spcPct val="90000"/>
              </a:lnSpc>
              <a:spcBef>
                <a:spcPts val="500"/>
              </a:spcBef>
              <a:spcAft>
                <a:spcPts val="0"/>
              </a:spcAft>
              <a:buClr>
                <a:schemeClr val="dk1"/>
              </a:buClr>
              <a:buSzPts val="1900"/>
              <a:buChar char="•"/>
              <a:defRPr/>
            </a:lvl9pPr>
          </a:lstStyle>
          <a:p>
            <a:endParaRPr/>
          </a:p>
        </p:txBody>
      </p:sp>
      <p:sp>
        <p:nvSpPr>
          <p:cNvPr id="511" name="Google Shape;511;p28"/>
          <p:cNvSpPr txBox="1">
            <a:spLocks noGrp="1"/>
          </p:cNvSpPr>
          <p:nvPr>
            <p:ph type="body" idx="3"/>
          </p:nvPr>
        </p:nvSpPr>
        <p:spPr>
          <a:xfrm>
            <a:off x="6306738" y="1470026"/>
            <a:ext cx="5383500" cy="4914900"/>
          </a:xfrm>
          <a:prstGeom prst="rect">
            <a:avLst/>
          </a:prstGeom>
          <a:noFill/>
          <a:ln>
            <a:noFill/>
          </a:ln>
        </p:spPr>
        <p:txBody>
          <a:bodyPr spcFirstLastPara="1" wrap="square" lIns="91425" tIns="45700" rIns="91425" bIns="45700" anchor="t" anchorCtr="0">
            <a:noAutofit/>
          </a:bodyPr>
          <a:lstStyle>
            <a:lvl1pPr marL="457200" lvl="0" indent="-381000" algn="l" rtl="0">
              <a:lnSpc>
                <a:spcPct val="90000"/>
              </a:lnSpc>
              <a:spcBef>
                <a:spcPts val="1100"/>
              </a:spcBef>
              <a:spcAft>
                <a:spcPts val="0"/>
              </a:spcAft>
              <a:buClr>
                <a:schemeClr val="accent2"/>
              </a:buClr>
              <a:buSzPts val="2400"/>
              <a:buFont typeface="Arial"/>
              <a:buChar char="•"/>
              <a:defRPr sz="2400" b="0" i="0">
                <a:solidFill>
                  <a:srgbClr val="53585F"/>
                </a:solidFill>
                <a:latin typeface="Avenir"/>
                <a:ea typeface="Avenir"/>
                <a:cs typeface="Avenir"/>
                <a:sym typeface="Avenir"/>
              </a:defRPr>
            </a:lvl1pPr>
            <a:lvl2pPr marL="914400" lvl="1" indent="-349250" algn="l" rtl="0">
              <a:lnSpc>
                <a:spcPct val="90000"/>
              </a:lnSpc>
              <a:spcBef>
                <a:spcPts val="500"/>
              </a:spcBef>
              <a:spcAft>
                <a:spcPts val="0"/>
              </a:spcAft>
              <a:buClr>
                <a:schemeClr val="accent2"/>
              </a:buClr>
              <a:buSzPts val="1900"/>
              <a:buFont typeface="Arial"/>
              <a:buChar char="•"/>
              <a:defRPr sz="1900" b="0" i="0">
                <a:solidFill>
                  <a:srgbClr val="53585F"/>
                </a:solidFill>
                <a:latin typeface="Avenir"/>
                <a:ea typeface="Avenir"/>
                <a:cs typeface="Avenir"/>
                <a:sym typeface="Avenir"/>
              </a:defRPr>
            </a:lvl2pPr>
            <a:lvl3pPr marL="1371600" lvl="2" indent="-330200" algn="l" rtl="0">
              <a:lnSpc>
                <a:spcPct val="90000"/>
              </a:lnSpc>
              <a:spcBef>
                <a:spcPts val="500"/>
              </a:spcBef>
              <a:spcAft>
                <a:spcPts val="0"/>
              </a:spcAft>
              <a:buClr>
                <a:schemeClr val="accent2"/>
              </a:buClr>
              <a:buSzPts val="1600"/>
              <a:buFont typeface="Arial"/>
              <a:buChar char="•"/>
              <a:defRPr sz="1600" b="0" i="0">
                <a:solidFill>
                  <a:srgbClr val="53585F"/>
                </a:solidFill>
                <a:latin typeface="Avenir"/>
                <a:ea typeface="Avenir"/>
                <a:cs typeface="Avenir"/>
                <a:sym typeface="Avenir"/>
              </a:defRPr>
            </a:lvl3pPr>
            <a:lvl4pPr marL="1828800" lvl="3" indent="-323850" algn="l" rtl="0">
              <a:lnSpc>
                <a:spcPct val="90000"/>
              </a:lnSpc>
              <a:spcBef>
                <a:spcPts val="500"/>
              </a:spcBef>
              <a:spcAft>
                <a:spcPts val="0"/>
              </a:spcAft>
              <a:buClr>
                <a:schemeClr val="accent2"/>
              </a:buClr>
              <a:buSzPts val="1500"/>
              <a:buFont typeface="Arial"/>
              <a:buChar char="•"/>
              <a:defRPr sz="1500" b="0" i="0">
                <a:solidFill>
                  <a:srgbClr val="53585F"/>
                </a:solidFill>
                <a:latin typeface="Avenir"/>
                <a:ea typeface="Avenir"/>
                <a:cs typeface="Avenir"/>
                <a:sym typeface="Avenir"/>
              </a:defRPr>
            </a:lvl4pPr>
            <a:lvl5pPr marL="2286000" lvl="4" indent="-304800" algn="l" rtl="0">
              <a:lnSpc>
                <a:spcPct val="90000"/>
              </a:lnSpc>
              <a:spcBef>
                <a:spcPts val="500"/>
              </a:spcBef>
              <a:spcAft>
                <a:spcPts val="0"/>
              </a:spcAft>
              <a:buClr>
                <a:schemeClr val="accent2"/>
              </a:buClr>
              <a:buSzPts val="1200"/>
              <a:buFont typeface="Arial"/>
              <a:buChar char="•"/>
              <a:defRPr sz="1200" b="0" i="0">
                <a:solidFill>
                  <a:srgbClr val="53585F"/>
                </a:solidFill>
                <a:latin typeface="Avenir"/>
                <a:ea typeface="Avenir"/>
                <a:cs typeface="Avenir"/>
                <a:sym typeface="Avenir"/>
              </a:defRPr>
            </a:lvl5pPr>
            <a:lvl6pPr marL="2743200" lvl="5" indent="-228600" algn="l" rtl="0">
              <a:lnSpc>
                <a:spcPct val="90000"/>
              </a:lnSpc>
              <a:spcBef>
                <a:spcPts val="500"/>
              </a:spcBef>
              <a:spcAft>
                <a:spcPts val="0"/>
              </a:spcAft>
              <a:buClr>
                <a:schemeClr val="dk1"/>
              </a:buClr>
              <a:buSzPts val="1100"/>
              <a:buNone/>
              <a:defRPr sz="1100"/>
            </a:lvl6pPr>
            <a:lvl7pPr marL="3200400" lvl="6" indent="-349250" algn="l" rtl="0">
              <a:lnSpc>
                <a:spcPct val="90000"/>
              </a:lnSpc>
              <a:spcBef>
                <a:spcPts val="500"/>
              </a:spcBef>
              <a:spcAft>
                <a:spcPts val="0"/>
              </a:spcAft>
              <a:buClr>
                <a:schemeClr val="dk1"/>
              </a:buClr>
              <a:buSzPts val="1900"/>
              <a:buChar char="•"/>
              <a:defRPr/>
            </a:lvl7pPr>
            <a:lvl8pPr marL="3657600" lvl="7" indent="-349250" algn="l" rtl="0">
              <a:lnSpc>
                <a:spcPct val="90000"/>
              </a:lnSpc>
              <a:spcBef>
                <a:spcPts val="500"/>
              </a:spcBef>
              <a:spcAft>
                <a:spcPts val="0"/>
              </a:spcAft>
              <a:buClr>
                <a:schemeClr val="dk1"/>
              </a:buClr>
              <a:buSzPts val="1900"/>
              <a:buChar char="•"/>
              <a:defRPr/>
            </a:lvl8pPr>
            <a:lvl9pPr marL="4114800" lvl="8" indent="-349250" algn="l" rtl="0">
              <a:lnSpc>
                <a:spcPct val="90000"/>
              </a:lnSpc>
              <a:spcBef>
                <a:spcPts val="500"/>
              </a:spcBef>
              <a:spcAft>
                <a:spcPts val="0"/>
              </a:spcAft>
              <a:buClr>
                <a:schemeClr val="dk1"/>
              </a:buClr>
              <a:buSzPts val="1900"/>
              <a:buChar char="•"/>
              <a:defRPr/>
            </a:lvl9pPr>
          </a:lstStyle>
          <a:p>
            <a:endParaRPr/>
          </a:p>
        </p:txBody>
      </p:sp>
      <p:sp>
        <p:nvSpPr>
          <p:cNvPr id="512" name="Google Shape;512;p28"/>
          <p:cNvSpPr txBox="1">
            <a:spLocks noGrp="1"/>
          </p:cNvSpPr>
          <p:nvPr>
            <p:ph type="sldNum" idx="12"/>
          </p:nvPr>
        </p:nvSpPr>
        <p:spPr>
          <a:xfrm>
            <a:off x="11514091" y="6535266"/>
            <a:ext cx="457200" cy="21570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800" b="0" i="0" u="none" strike="noStrike" cap="none">
                <a:solidFill>
                  <a:srgbClr val="7F7F7F"/>
                </a:solidFill>
                <a:latin typeface="Avenir"/>
                <a:ea typeface="Avenir"/>
                <a:cs typeface="Avenir"/>
                <a:sym typeface="Avenir"/>
              </a:defRPr>
            </a:lvl1pPr>
            <a:lvl2pPr marL="0" marR="0" lvl="1" indent="0" algn="r" rtl="0">
              <a:spcBef>
                <a:spcPts val="0"/>
              </a:spcBef>
              <a:buNone/>
              <a:defRPr sz="800" b="0" i="0" u="none" strike="noStrike" cap="none">
                <a:solidFill>
                  <a:srgbClr val="7F7F7F"/>
                </a:solidFill>
                <a:latin typeface="Avenir"/>
                <a:ea typeface="Avenir"/>
                <a:cs typeface="Avenir"/>
                <a:sym typeface="Avenir"/>
              </a:defRPr>
            </a:lvl2pPr>
            <a:lvl3pPr marL="0" marR="0" lvl="2" indent="0" algn="r" rtl="0">
              <a:spcBef>
                <a:spcPts val="0"/>
              </a:spcBef>
              <a:buNone/>
              <a:defRPr sz="800" b="0" i="0" u="none" strike="noStrike" cap="none">
                <a:solidFill>
                  <a:srgbClr val="7F7F7F"/>
                </a:solidFill>
                <a:latin typeface="Avenir"/>
                <a:ea typeface="Avenir"/>
                <a:cs typeface="Avenir"/>
                <a:sym typeface="Avenir"/>
              </a:defRPr>
            </a:lvl3pPr>
            <a:lvl4pPr marL="0" marR="0" lvl="3" indent="0" algn="r" rtl="0">
              <a:spcBef>
                <a:spcPts val="0"/>
              </a:spcBef>
              <a:buNone/>
              <a:defRPr sz="800" b="0" i="0" u="none" strike="noStrike" cap="none">
                <a:solidFill>
                  <a:srgbClr val="7F7F7F"/>
                </a:solidFill>
                <a:latin typeface="Avenir"/>
                <a:ea typeface="Avenir"/>
                <a:cs typeface="Avenir"/>
                <a:sym typeface="Avenir"/>
              </a:defRPr>
            </a:lvl4pPr>
            <a:lvl5pPr marL="0" marR="0" lvl="4" indent="0" algn="r" rtl="0">
              <a:spcBef>
                <a:spcPts val="0"/>
              </a:spcBef>
              <a:buNone/>
              <a:defRPr sz="800" b="0" i="0" u="none" strike="noStrike" cap="none">
                <a:solidFill>
                  <a:srgbClr val="7F7F7F"/>
                </a:solidFill>
                <a:latin typeface="Avenir"/>
                <a:ea typeface="Avenir"/>
                <a:cs typeface="Avenir"/>
                <a:sym typeface="Avenir"/>
              </a:defRPr>
            </a:lvl5pPr>
            <a:lvl6pPr marL="0" marR="0" lvl="5" indent="0" algn="r" rtl="0">
              <a:spcBef>
                <a:spcPts val="0"/>
              </a:spcBef>
              <a:buNone/>
              <a:defRPr sz="800" b="0" i="0" u="none" strike="noStrike" cap="none">
                <a:solidFill>
                  <a:srgbClr val="7F7F7F"/>
                </a:solidFill>
                <a:latin typeface="Avenir"/>
                <a:ea typeface="Avenir"/>
                <a:cs typeface="Avenir"/>
                <a:sym typeface="Avenir"/>
              </a:defRPr>
            </a:lvl6pPr>
            <a:lvl7pPr marL="0" marR="0" lvl="6" indent="0" algn="r" rtl="0">
              <a:spcBef>
                <a:spcPts val="0"/>
              </a:spcBef>
              <a:buNone/>
              <a:defRPr sz="800" b="0" i="0" u="none" strike="noStrike" cap="none">
                <a:solidFill>
                  <a:srgbClr val="7F7F7F"/>
                </a:solidFill>
                <a:latin typeface="Avenir"/>
                <a:ea typeface="Avenir"/>
                <a:cs typeface="Avenir"/>
                <a:sym typeface="Avenir"/>
              </a:defRPr>
            </a:lvl7pPr>
            <a:lvl8pPr marL="0" marR="0" lvl="7" indent="0" algn="r" rtl="0">
              <a:spcBef>
                <a:spcPts val="0"/>
              </a:spcBef>
              <a:buNone/>
              <a:defRPr sz="800" b="0" i="0" u="none" strike="noStrike" cap="none">
                <a:solidFill>
                  <a:srgbClr val="7F7F7F"/>
                </a:solidFill>
                <a:latin typeface="Avenir"/>
                <a:ea typeface="Avenir"/>
                <a:cs typeface="Avenir"/>
                <a:sym typeface="Avenir"/>
              </a:defRPr>
            </a:lvl8pPr>
            <a:lvl9pPr marL="0" marR="0" lvl="8" indent="0" algn="r" rtl="0">
              <a:spcBef>
                <a:spcPts val="0"/>
              </a:spcBef>
              <a:buNone/>
              <a:defRPr sz="800" b="0" i="0" u="none" strike="noStrike" cap="none">
                <a:solidFill>
                  <a:srgbClr val="7F7F7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grpSp>
        <p:nvGrpSpPr>
          <p:cNvPr id="513" name="Google Shape;513;p28"/>
          <p:cNvGrpSpPr/>
          <p:nvPr/>
        </p:nvGrpSpPr>
        <p:grpSpPr>
          <a:xfrm>
            <a:off x="280498" y="6535266"/>
            <a:ext cx="2859949" cy="215400"/>
            <a:chOff x="440518" y="6535266"/>
            <a:chExt cx="2859949" cy="215400"/>
          </a:xfrm>
        </p:grpSpPr>
        <p:sp>
          <p:nvSpPr>
            <p:cNvPr id="514" name="Google Shape;514;p28"/>
            <p:cNvSpPr/>
            <p:nvPr/>
          </p:nvSpPr>
          <p:spPr>
            <a:xfrm>
              <a:off x="614567" y="6535266"/>
              <a:ext cx="2685900" cy="215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800" b="0" i="0" u="none" strike="noStrike" cap="none">
                  <a:solidFill>
                    <a:srgbClr val="666666"/>
                  </a:solidFill>
                  <a:latin typeface="Avenir"/>
                  <a:ea typeface="Avenir"/>
                  <a:cs typeface="Avenir"/>
                  <a:sym typeface="Avenir"/>
                </a:rPr>
                <a:t>© 2018 Snowflake Computing Inc. All Rights Reserved.</a:t>
              </a:r>
              <a:endParaRPr sz="1500"/>
            </a:p>
          </p:txBody>
        </p:sp>
        <p:grpSp>
          <p:nvGrpSpPr>
            <p:cNvPr id="515" name="Google Shape;515;p28"/>
            <p:cNvGrpSpPr/>
            <p:nvPr/>
          </p:nvGrpSpPr>
          <p:grpSpPr>
            <a:xfrm>
              <a:off x="440518" y="6541477"/>
              <a:ext cx="180165" cy="177825"/>
              <a:chOff x="2940050" y="1514475"/>
              <a:chExt cx="4643437" cy="4583110"/>
            </a:xfrm>
          </p:grpSpPr>
          <p:sp>
            <p:nvSpPr>
              <p:cNvPr id="516" name="Google Shape;516;p28"/>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sp>
            <p:nvSpPr>
              <p:cNvPr id="517" name="Google Shape;517;p28"/>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sp>
            <p:nvSpPr>
              <p:cNvPr id="518" name="Google Shape;518;p28"/>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sp>
            <p:nvSpPr>
              <p:cNvPr id="519" name="Google Shape;519;p28"/>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sp>
            <p:nvSpPr>
              <p:cNvPr id="520" name="Google Shape;520;p28"/>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sp>
            <p:nvSpPr>
              <p:cNvPr id="521" name="Google Shape;521;p28"/>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sp>
            <p:nvSpPr>
              <p:cNvPr id="522" name="Google Shape;522;p28"/>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6">
                  <a:alpha val="49800"/>
                </a:scheme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900">
                  <a:solidFill>
                    <a:srgbClr val="000000"/>
                  </a:solidFill>
                  <a:latin typeface="Avenir"/>
                  <a:ea typeface="Avenir"/>
                  <a:cs typeface="Avenir"/>
                  <a:sym typeface="Avenir"/>
                </a:endParaRPr>
              </a:p>
            </p:txBody>
          </p:sp>
        </p:grpSp>
      </p:grpSp>
    </p:spTree>
  </p:cSld>
  <p:clrMapOvr>
    <a:masterClrMapping/>
  </p:clrMapOvr>
  <p:extLst>
    <p:ext uri="{DCECCB84-F9BA-43D5-87BE-67443E8EF086}">
      <p15:sldGuideLst xmlns:p15="http://schemas.microsoft.com/office/powerpoint/2012/main">
        <p15:guide id="1" orient="horz" pos="4205">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Quote - SF Blue" userDrawn="1">
  <p:cSld name="Quote - SF Blue">
    <p:bg>
      <p:bgPr>
        <a:solidFill>
          <a:schemeClr val="accent1"/>
        </a:solidFill>
        <a:effectLst/>
      </p:bgPr>
    </p:bg>
    <p:spTree>
      <p:nvGrpSpPr>
        <p:cNvPr id="1" name="Shape 143"/>
        <p:cNvGrpSpPr/>
        <p:nvPr/>
      </p:nvGrpSpPr>
      <p:grpSpPr>
        <a:xfrm>
          <a:off x="0" y="0"/>
          <a:ext cx="0" cy="0"/>
          <a:chOff x="0" y="0"/>
          <a:chExt cx="0" cy="0"/>
        </a:xfrm>
      </p:grpSpPr>
      <p:grpSp>
        <p:nvGrpSpPr>
          <p:cNvPr id="152" name="Google Shape;152;p8"/>
          <p:cNvGrpSpPr/>
          <p:nvPr/>
        </p:nvGrpSpPr>
        <p:grpSpPr>
          <a:xfrm>
            <a:off x="460203" y="6501362"/>
            <a:ext cx="180165" cy="177825"/>
            <a:chOff x="2940050" y="1514475"/>
            <a:chExt cx="4643437" cy="4583110"/>
          </a:xfrm>
        </p:grpSpPr>
        <p:sp>
          <p:nvSpPr>
            <p:cNvPr id="153" name="Google Shape;153;p8"/>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54" name="Google Shape;154;p8"/>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55" name="Google Shape;155;p8"/>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56" name="Google Shape;156;p8"/>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57" name="Google Shape;157;p8"/>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58" name="Google Shape;158;p8"/>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59" name="Google Shape;159;p8"/>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grpSp>
      <p:grpSp>
        <p:nvGrpSpPr>
          <p:cNvPr id="167" name="Google Shape;167;p8"/>
          <p:cNvGrpSpPr/>
          <p:nvPr/>
        </p:nvGrpSpPr>
        <p:grpSpPr>
          <a:xfrm>
            <a:off x="460203" y="6501362"/>
            <a:ext cx="180165" cy="177825"/>
            <a:chOff x="2940050" y="1514475"/>
            <a:chExt cx="4643437" cy="4583110"/>
          </a:xfrm>
        </p:grpSpPr>
        <p:sp>
          <p:nvSpPr>
            <p:cNvPr id="168" name="Google Shape;168;p8"/>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69" name="Google Shape;169;p8"/>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70" name="Google Shape;170;p8"/>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71" name="Google Shape;171;p8"/>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72" name="Google Shape;172;p8"/>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73" name="Google Shape;173;p8"/>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sp>
          <p:nvSpPr>
            <p:cNvPr id="174" name="Google Shape;174;p8"/>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900"/>
                <a:buFont typeface="Arial"/>
                <a:buNone/>
              </a:pPr>
              <a:endParaRPr sz="1900" b="0" i="0" u="none" strike="noStrike" cap="none">
                <a:solidFill>
                  <a:schemeClr val="dk1"/>
                </a:solidFill>
                <a:latin typeface="Arial"/>
                <a:ea typeface="Arial"/>
                <a:cs typeface="Arial"/>
                <a:sym typeface="Arial"/>
              </a:endParaRPr>
            </a:p>
          </p:txBody>
        </p:sp>
      </p:grpSp>
      <p:sp>
        <p:nvSpPr>
          <p:cNvPr id="175" name="Google Shape;175;p8"/>
          <p:cNvSpPr/>
          <p:nvPr/>
        </p:nvSpPr>
        <p:spPr>
          <a:xfrm>
            <a:off x="636014" y="6491347"/>
            <a:ext cx="2709300" cy="215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dirty="0">
                <a:solidFill>
                  <a:schemeClr val="lt2"/>
                </a:solidFill>
                <a:latin typeface="Arial"/>
                <a:ea typeface="Arial"/>
                <a:cs typeface="Arial"/>
                <a:sym typeface="Arial"/>
              </a:rPr>
              <a:t>© 2021 Snowflake Inc. All Rights Reserved</a:t>
            </a:r>
            <a:endParaRPr sz="800" b="0" i="0" u="none" strike="noStrike" cap="none" dirty="0">
              <a:solidFill>
                <a:schemeClr val="lt2"/>
              </a:solidFill>
              <a:latin typeface="Arial"/>
              <a:ea typeface="Arial"/>
              <a:cs typeface="Arial"/>
              <a:sym typeface="Arial"/>
            </a:endParaRPr>
          </a:p>
        </p:txBody>
      </p:sp>
    </p:spTree>
    <p:extLst>
      <p:ext uri="{BB962C8B-B14F-4D97-AF65-F5344CB8AC3E}">
        <p14:creationId xmlns:p14="http://schemas.microsoft.com/office/powerpoint/2010/main" val="3929135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 SF Blue">
  <p:cSld name="Quote - SF Blue">
    <p:bg>
      <p:bgPr>
        <a:solidFill>
          <a:schemeClr val="accent1"/>
        </a:solidFill>
        <a:effectLst/>
      </p:bgPr>
    </p:bg>
    <p:spTree>
      <p:nvGrpSpPr>
        <p:cNvPr id="1" name="Shape 28"/>
        <p:cNvGrpSpPr/>
        <p:nvPr/>
      </p:nvGrpSpPr>
      <p:grpSpPr>
        <a:xfrm>
          <a:off x="0" y="0"/>
          <a:ext cx="0" cy="0"/>
          <a:chOff x="0" y="0"/>
          <a:chExt cx="0" cy="0"/>
        </a:xfrm>
      </p:grpSpPr>
      <p:sp>
        <p:nvSpPr>
          <p:cNvPr id="29" name="Google Shape;29;p4"/>
          <p:cNvSpPr txBox="1">
            <a:spLocks noGrp="1"/>
          </p:cNvSpPr>
          <p:nvPr>
            <p:ph type="body" idx="1"/>
          </p:nvPr>
        </p:nvSpPr>
        <p:spPr>
          <a:xfrm>
            <a:off x="1752600" y="1619251"/>
            <a:ext cx="8686800" cy="3619600"/>
          </a:xfrm>
          <a:prstGeom prst="rect">
            <a:avLst/>
          </a:prstGeom>
          <a:noFill/>
          <a:ln>
            <a:noFill/>
          </a:ln>
        </p:spPr>
        <p:txBody>
          <a:bodyPr spcFirstLastPara="1" wrap="square" lIns="68575" tIns="34275" rIns="68575" bIns="34275" anchor="ctr" anchorCtr="0">
            <a:noAutofit/>
          </a:bodyPr>
          <a:lstStyle>
            <a:lvl1pPr marL="457200" marR="0" lvl="0" indent="-228600" algn="ctr">
              <a:lnSpc>
                <a:spcPct val="80000"/>
              </a:lnSpc>
              <a:spcBef>
                <a:spcPts val="1067"/>
              </a:spcBef>
              <a:spcAft>
                <a:spcPts val="0"/>
              </a:spcAft>
              <a:buClr>
                <a:schemeClr val="lt1"/>
              </a:buClr>
              <a:buSzPts val="4100"/>
              <a:buFont typeface="Arial"/>
              <a:buNone/>
              <a:defRPr sz="5467" b="1" i="0" u="none" strike="noStrike" cap="none">
                <a:solidFill>
                  <a:schemeClr val="lt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30" name="Google Shape;30;p4"/>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2"/>
              </a:buClr>
              <a:buSzPts val="800"/>
              <a:buFont typeface="Arial"/>
              <a:buNone/>
            </a:pPr>
            <a:r>
              <a:rPr lang="en-US" sz="800" b="0" i="0" u="none" strike="noStrike" cap="none">
                <a:solidFill>
                  <a:schemeClr val="lt2"/>
                </a:solidFill>
                <a:latin typeface="Arial"/>
                <a:ea typeface="Arial"/>
                <a:cs typeface="Arial"/>
                <a:sym typeface="Arial"/>
              </a:rPr>
              <a:t>© 2019 Snowflake Computing Inc. All Rights Reserved</a:t>
            </a:r>
            <a:endParaRPr sz="800" b="0" i="0" u="none" strike="noStrike" cap="none">
              <a:solidFill>
                <a:schemeClr val="lt2"/>
              </a:solidFill>
              <a:latin typeface="Arial"/>
              <a:ea typeface="Arial"/>
              <a:cs typeface="Arial"/>
              <a:sym typeface="Arial"/>
            </a:endParaRPr>
          </a:p>
        </p:txBody>
      </p:sp>
      <p:sp>
        <p:nvSpPr>
          <p:cNvPr id="31" name="Google Shape;31;p4"/>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FFFFFF"/>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plit Layout">
  <p:cSld name="Split Layout">
    <p:spTree>
      <p:nvGrpSpPr>
        <p:cNvPr id="1" name="Shape 32"/>
        <p:cNvGrpSpPr/>
        <p:nvPr/>
      </p:nvGrpSpPr>
      <p:grpSpPr>
        <a:xfrm>
          <a:off x="0" y="0"/>
          <a:ext cx="0" cy="0"/>
          <a:chOff x="0" y="0"/>
          <a:chExt cx="0" cy="0"/>
        </a:xfrm>
      </p:grpSpPr>
      <p:sp>
        <p:nvSpPr>
          <p:cNvPr id="33" name="Google Shape;33;p5"/>
          <p:cNvSpPr/>
          <p:nvPr/>
        </p:nvSpPr>
        <p:spPr>
          <a:xfrm>
            <a:off x="6096000" y="0"/>
            <a:ext cx="6096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sp>
        <p:nvSpPr>
          <p:cNvPr id="34" name="Google Shape;34;p5"/>
          <p:cNvSpPr/>
          <p:nvPr/>
        </p:nvSpPr>
        <p:spPr>
          <a:xfrm>
            <a:off x="8032751" y="342900"/>
            <a:ext cx="1984139" cy="2122488"/>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35" name="Google Shape;35;p5"/>
          <p:cNvSpPr/>
          <p:nvPr/>
        </p:nvSpPr>
        <p:spPr>
          <a:xfrm>
            <a:off x="6099175" y="3222626"/>
            <a:ext cx="4248543" cy="3635375"/>
          </a:xfrm>
          <a:custGeom>
            <a:avLst/>
            <a:gdLst/>
            <a:ahLst/>
            <a:cxnLst/>
            <a:rect l="l" t="t" r="r" b="b"/>
            <a:pathLst>
              <a:path w="4248542" h="3635375" extrusionOk="0">
                <a:moveTo>
                  <a:pt x="0" y="0"/>
                </a:moveTo>
                <a:cubicBezTo>
                  <a:pt x="0" y="0"/>
                  <a:pt x="0" y="0"/>
                  <a:pt x="3688930" y="2134683"/>
                </a:cubicBezTo>
                <a:cubicBezTo>
                  <a:pt x="3955829" y="2287388"/>
                  <a:pt x="4133762" y="2532351"/>
                  <a:pt x="4210019" y="2805947"/>
                </a:cubicBezTo>
                <a:cubicBezTo>
                  <a:pt x="4232261" y="2891843"/>
                  <a:pt x="4244971" y="2980921"/>
                  <a:pt x="4248147" y="3069999"/>
                </a:cubicBezTo>
                <a:cubicBezTo>
                  <a:pt x="4251325" y="3190890"/>
                  <a:pt x="4235438" y="3314962"/>
                  <a:pt x="4197309" y="3432672"/>
                </a:cubicBezTo>
                <a:cubicBezTo>
                  <a:pt x="4177450" y="3497890"/>
                  <a:pt x="4151634" y="3561318"/>
                  <a:pt x="4120109" y="3622062"/>
                </a:cubicBezTo>
                <a:lnTo>
                  <a:pt x="4112399" y="3635375"/>
                </a:lnTo>
                <a:lnTo>
                  <a:pt x="0" y="3635375"/>
                </a:lnTo>
                <a:lnTo>
                  <a:pt x="0" y="3623553"/>
                </a:lnTo>
                <a:cubicBezTo>
                  <a:pt x="0" y="3623553"/>
                  <a:pt x="0" y="3623553"/>
                  <a:pt x="896019" y="3104994"/>
                </a:cubicBezTo>
                <a:cubicBezTo>
                  <a:pt x="896019" y="3104994"/>
                  <a:pt x="896019" y="3104994"/>
                  <a:pt x="0" y="2586434"/>
                </a:cubicBezTo>
                <a:cubicBezTo>
                  <a:pt x="0" y="2586434"/>
                  <a:pt x="0" y="2586434"/>
                  <a:pt x="0" y="0"/>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sp>
        <p:nvSpPr>
          <p:cNvPr id="36" name="Google Shape;36;p5"/>
          <p:cNvSpPr/>
          <p:nvPr/>
        </p:nvSpPr>
        <p:spPr>
          <a:xfrm>
            <a:off x="9578869" y="845800"/>
            <a:ext cx="2613132" cy="3741797"/>
          </a:xfrm>
          <a:custGeom>
            <a:avLst/>
            <a:gdLst/>
            <a:ahLst/>
            <a:cxnLst/>
            <a:rect l="l" t="t" r="r" b="b"/>
            <a:pathLst>
              <a:path w="2613132" h="3741797" extrusionOk="0">
                <a:moveTo>
                  <a:pt x="2613132" y="0"/>
                </a:moveTo>
                <a:lnTo>
                  <a:pt x="2613132" y="1482383"/>
                </a:lnTo>
                <a:lnTo>
                  <a:pt x="2480582" y="1558999"/>
                </a:lnTo>
                <a:cubicBezTo>
                  <a:pt x="1938975" y="1872053"/>
                  <a:pt x="1938975" y="1872053"/>
                  <a:pt x="1938975" y="1872053"/>
                </a:cubicBezTo>
                <a:cubicBezTo>
                  <a:pt x="2168749" y="2004548"/>
                  <a:pt x="2355441" y="2112200"/>
                  <a:pt x="2507127" y="2199667"/>
                </a:cubicBezTo>
                <a:lnTo>
                  <a:pt x="2613132" y="2260793"/>
                </a:lnTo>
                <a:lnTo>
                  <a:pt x="2613132" y="3741797"/>
                </a:lnTo>
                <a:lnTo>
                  <a:pt x="2518746" y="3699509"/>
                </a:lnTo>
                <a:cubicBezTo>
                  <a:pt x="324746" y="2431617"/>
                  <a:pt x="324746" y="2431617"/>
                  <a:pt x="324746" y="2431617"/>
                </a:cubicBezTo>
                <a:cubicBezTo>
                  <a:pt x="176001" y="2345400"/>
                  <a:pt x="76273" y="2211848"/>
                  <a:pt x="28945" y="2061392"/>
                </a:cubicBezTo>
                <a:cubicBezTo>
                  <a:pt x="6971" y="1993771"/>
                  <a:pt x="-1480" y="1922769"/>
                  <a:pt x="210" y="1851767"/>
                </a:cubicBezTo>
                <a:cubicBezTo>
                  <a:pt x="1901" y="1801051"/>
                  <a:pt x="8662" y="1750335"/>
                  <a:pt x="23874" y="1699620"/>
                </a:cubicBezTo>
                <a:cubicBezTo>
                  <a:pt x="66132" y="1540710"/>
                  <a:pt x="169240" y="1400397"/>
                  <a:pt x="324746" y="1310799"/>
                </a:cubicBezTo>
                <a:cubicBezTo>
                  <a:pt x="2518746" y="44597"/>
                  <a:pt x="2518746" y="44597"/>
                  <a:pt x="2518746" y="44597"/>
                </a:cubicBezTo>
                <a:cubicBezTo>
                  <a:pt x="2547745" y="27797"/>
                  <a:pt x="2577487" y="13509"/>
                  <a:pt x="2607725" y="1663"/>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sp>
        <p:nvSpPr>
          <p:cNvPr id="37" name="Google Shape;37;p5"/>
          <p:cNvSpPr/>
          <p:nvPr/>
        </p:nvSpPr>
        <p:spPr>
          <a:xfrm>
            <a:off x="8655051" y="3671383"/>
            <a:ext cx="2101853" cy="2248408"/>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alpha val="4549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38" name="Google Shape;38;p5"/>
          <p:cNvSpPr/>
          <p:nvPr/>
        </p:nvSpPr>
        <p:spPr>
          <a:xfrm>
            <a:off x="6096000" y="0"/>
            <a:ext cx="6096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sp>
        <p:nvSpPr>
          <p:cNvPr id="39" name="Google Shape;39;p5"/>
          <p:cNvSpPr/>
          <p:nvPr/>
        </p:nvSpPr>
        <p:spPr>
          <a:xfrm>
            <a:off x="8032751" y="342900"/>
            <a:ext cx="1984139" cy="2122488"/>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40" name="Google Shape;40;p5"/>
          <p:cNvSpPr/>
          <p:nvPr/>
        </p:nvSpPr>
        <p:spPr>
          <a:xfrm>
            <a:off x="6099175" y="3222626"/>
            <a:ext cx="4248543" cy="3635375"/>
          </a:xfrm>
          <a:custGeom>
            <a:avLst/>
            <a:gdLst/>
            <a:ahLst/>
            <a:cxnLst/>
            <a:rect l="l" t="t" r="r" b="b"/>
            <a:pathLst>
              <a:path w="4248542" h="3635375" extrusionOk="0">
                <a:moveTo>
                  <a:pt x="0" y="0"/>
                </a:moveTo>
                <a:cubicBezTo>
                  <a:pt x="0" y="0"/>
                  <a:pt x="0" y="0"/>
                  <a:pt x="3688930" y="2134683"/>
                </a:cubicBezTo>
                <a:cubicBezTo>
                  <a:pt x="3955829" y="2287388"/>
                  <a:pt x="4133762" y="2532351"/>
                  <a:pt x="4210019" y="2805947"/>
                </a:cubicBezTo>
                <a:cubicBezTo>
                  <a:pt x="4232261" y="2891843"/>
                  <a:pt x="4244971" y="2980921"/>
                  <a:pt x="4248147" y="3069999"/>
                </a:cubicBezTo>
                <a:cubicBezTo>
                  <a:pt x="4251325" y="3190890"/>
                  <a:pt x="4235438" y="3314962"/>
                  <a:pt x="4197309" y="3432672"/>
                </a:cubicBezTo>
                <a:cubicBezTo>
                  <a:pt x="4177450" y="3497890"/>
                  <a:pt x="4151634" y="3561318"/>
                  <a:pt x="4120109" y="3622062"/>
                </a:cubicBezTo>
                <a:lnTo>
                  <a:pt x="4112399" y="3635375"/>
                </a:lnTo>
                <a:lnTo>
                  <a:pt x="0" y="3635375"/>
                </a:lnTo>
                <a:lnTo>
                  <a:pt x="0" y="3623553"/>
                </a:lnTo>
                <a:cubicBezTo>
                  <a:pt x="0" y="3623553"/>
                  <a:pt x="0" y="3623553"/>
                  <a:pt x="896019" y="3104994"/>
                </a:cubicBezTo>
                <a:cubicBezTo>
                  <a:pt x="896019" y="3104994"/>
                  <a:pt x="896019" y="3104994"/>
                  <a:pt x="0" y="2586434"/>
                </a:cubicBezTo>
                <a:cubicBezTo>
                  <a:pt x="0" y="2586434"/>
                  <a:pt x="0" y="2586434"/>
                  <a:pt x="0" y="0"/>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sp>
        <p:nvSpPr>
          <p:cNvPr id="41" name="Google Shape;41;p5"/>
          <p:cNvSpPr/>
          <p:nvPr/>
        </p:nvSpPr>
        <p:spPr>
          <a:xfrm>
            <a:off x="9578869" y="845800"/>
            <a:ext cx="2613132" cy="3741797"/>
          </a:xfrm>
          <a:custGeom>
            <a:avLst/>
            <a:gdLst/>
            <a:ahLst/>
            <a:cxnLst/>
            <a:rect l="l" t="t" r="r" b="b"/>
            <a:pathLst>
              <a:path w="2613132" h="3741797" extrusionOk="0">
                <a:moveTo>
                  <a:pt x="2613132" y="0"/>
                </a:moveTo>
                <a:lnTo>
                  <a:pt x="2613132" y="1482383"/>
                </a:lnTo>
                <a:lnTo>
                  <a:pt x="2480582" y="1558999"/>
                </a:lnTo>
                <a:cubicBezTo>
                  <a:pt x="1938975" y="1872053"/>
                  <a:pt x="1938975" y="1872053"/>
                  <a:pt x="1938975" y="1872053"/>
                </a:cubicBezTo>
                <a:cubicBezTo>
                  <a:pt x="2168749" y="2004548"/>
                  <a:pt x="2355441" y="2112200"/>
                  <a:pt x="2507127" y="2199667"/>
                </a:cubicBezTo>
                <a:lnTo>
                  <a:pt x="2613132" y="2260793"/>
                </a:lnTo>
                <a:lnTo>
                  <a:pt x="2613132" y="3741797"/>
                </a:lnTo>
                <a:lnTo>
                  <a:pt x="2518746" y="3699509"/>
                </a:lnTo>
                <a:cubicBezTo>
                  <a:pt x="324746" y="2431617"/>
                  <a:pt x="324746" y="2431617"/>
                  <a:pt x="324746" y="2431617"/>
                </a:cubicBezTo>
                <a:cubicBezTo>
                  <a:pt x="176001" y="2345400"/>
                  <a:pt x="76273" y="2211848"/>
                  <a:pt x="28945" y="2061392"/>
                </a:cubicBezTo>
                <a:cubicBezTo>
                  <a:pt x="6971" y="1993771"/>
                  <a:pt x="-1480" y="1922769"/>
                  <a:pt x="210" y="1851767"/>
                </a:cubicBezTo>
                <a:cubicBezTo>
                  <a:pt x="1901" y="1801051"/>
                  <a:pt x="8662" y="1750335"/>
                  <a:pt x="23874" y="1699620"/>
                </a:cubicBezTo>
                <a:cubicBezTo>
                  <a:pt x="66132" y="1540710"/>
                  <a:pt x="169240" y="1400397"/>
                  <a:pt x="324746" y="1310799"/>
                </a:cubicBezTo>
                <a:cubicBezTo>
                  <a:pt x="2518746" y="44597"/>
                  <a:pt x="2518746" y="44597"/>
                  <a:pt x="2518746" y="44597"/>
                </a:cubicBezTo>
                <a:cubicBezTo>
                  <a:pt x="2547745" y="27797"/>
                  <a:pt x="2577487" y="13509"/>
                  <a:pt x="2607725" y="1663"/>
                </a:cubicBezTo>
                <a:close/>
              </a:path>
            </a:pathLst>
          </a:custGeom>
          <a:solidFill>
            <a:srgbClr val="27B1E3"/>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sp>
        <p:nvSpPr>
          <p:cNvPr id="42" name="Google Shape;42;p5"/>
          <p:cNvSpPr txBox="1">
            <a:spLocks noGrp="1"/>
          </p:cNvSpPr>
          <p:nvPr>
            <p:ph type="body" idx="1"/>
          </p:nvPr>
        </p:nvSpPr>
        <p:spPr>
          <a:xfrm>
            <a:off x="6426200" y="1206500"/>
            <a:ext cx="5397600" cy="5219600"/>
          </a:xfrm>
          <a:prstGeom prst="rect">
            <a:avLst/>
          </a:prstGeom>
          <a:noFill/>
          <a:ln>
            <a:noFill/>
          </a:ln>
        </p:spPr>
        <p:txBody>
          <a:bodyPr spcFirstLastPara="1" wrap="square" lIns="68575" tIns="34275" rIns="68575" bIns="34275" anchor="t" anchorCtr="0">
            <a:noAutofit/>
          </a:bodyPr>
          <a:lstStyle>
            <a:lvl1pPr marL="457200" marR="0" lvl="0" indent="-228600" algn="l">
              <a:lnSpc>
                <a:spcPct val="90000"/>
              </a:lnSpc>
              <a:spcBef>
                <a:spcPts val="1067"/>
              </a:spcBef>
              <a:spcAft>
                <a:spcPts val="0"/>
              </a:spcAft>
              <a:buClr>
                <a:schemeClr val="lt1"/>
              </a:buClr>
              <a:buSzPts val="1400"/>
              <a:buFont typeface="Arial"/>
              <a:buNone/>
              <a:defRPr sz="1867" b="0" i="0" u="none" strike="noStrike" cap="none">
                <a:solidFill>
                  <a:schemeClr val="lt1"/>
                </a:solidFill>
                <a:latin typeface="Arial"/>
                <a:ea typeface="Arial"/>
                <a:cs typeface="Arial"/>
                <a:sym typeface="Arial"/>
              </a:defRPr>
            </a:lvl1pPr>
            <a:lvl2pPr marL="914400" marR="0" lvl="1" indent="-228600" algn="l">
              <a:lnSpc>
                <a:spcPct val="90000"/>
              </a:lnSpc>
              <a:spcBef>
                <a:spcPts val="533"/>
              </a:spcBef>
              <a:spcAft>
                <a:spcPts val="0"/>
              </a:spcAft>
              <a:buClr>
                <a:schemeClr val="lt1"/>
              </a:buClr>
              <a:buSzPts val="1200"/>
              <a:buFont typeface="Arial"/>
              <a:buNone/>
              <a:defRPr sz="1600" b="0" i="0" u="none" strike="noStrike" cap="none">
                <a:solidFill>
                  <a:schemeClr val="lt1"/>
                </a:solidFill>
                <a:latin typeface="Arial"/>
                <a:ea typeface="Arial"/>
                <a:cs typeface="Arial"/>
                <a:sym typeface="Arial"/>
              </a:defRPr>
            </a:lvl2pPr>
            <a:lvl3pPr marL="1371600" marR="0" lvl="2" indent="-228600" algn="l">
              <a:lnSpc>
                <a:spcPct val="90000"/>
              </a:lnSpc>
              <a:spcBef>
                <a:spcPts val="533"/>
              </a:spcBef>
              <a:spcAft>
                <a:spcPts val="0"/>
              </a:spcAft>
              <a:buClr>
                <a:schemeClr val="lt1"/>
              </a:buClr>
              <a:buSzPts val="1200"/>
              <a:buFont typeface="Arial"/>
              <a:buNone/>
              <a:defRPr sz="1600" b="0" i="0" u="none" strike="noStrike" cap="none">
                <a:solidFill>
                  <a:schemeClr val="lt1"/>
                </a:solidFill>
                <a:latin typeface="Arial"/>
                <a:ea typeface="Arial"/>
                <a:cs typeface="Arial"/>
                <a:sym typeface="Arial"/>
              </a:defRPr>
            </a:lvl3pPr>
            <a:lvl4pPr marL="1828800" marR="0" lvl="3" indent="-228600" algn="l">
              <a:lnSpc>
                <a:spcPct val="90000"/>
              </a:lnSpc>
              <a:spcBef>
                <a:spcPts val="533"/>
              </a:spcBef>
              <a:spcAft>
                <a:spcPts val="0"/>
              </a:spcAft>
              <a:buClr>
                <a:schemeClr val="lt1"/>
              </a:buClr>
              <a:buSzPts val="1200"/>
              <a:buFont typeface="Arial"/>
              <a:buNone/>
              <a:defRPr sz="1600" b="0" i="0" u="none" strike="noStrike" cap="none">
                <a:solidFill>
                  <a:schemeClr val="lt1"/>
                </a:solidFill>
                <a:latin typeface="Arial"/>
                <a:ea typeface="Arial"/>
                <a:cs typeface="Arial"/>
                <a:sym typeface="Arial"/>
              </a:defRPr>
            </a:lvl4pPr>
            <a:lvl5pPr marL="2286000" marR="0" lvl="4" indent="-228600" algn="l">
              <a:lnSpc>
                <a:spcPct val="90000"/>
              </a:lnSpc>
              <a:spcBef>
                <a:spcPts val="533"/>
              </a:spcBef>
              <a:spcAft>
                <a:spcPts val="0"/>
              </a:spcAft>
              <a:buClr>
                <a:schemeClr val="lt1"/>
              </a:buClr>
              <a:buSzPts val="1200"/>
              <a:buFont typeface="Arial"/>
              <a:buNone/>
              <a:defRPr sz="1600" b="0" i="0" u="none" strike="noStrike" cap="none">
                <a:solidFill>
                  <a:schemeClr val="lt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43" name="Google Shape;43;p5"/>
          <p:cNvSpPr/>
          <p:nvPr/>
        </p:nvSpPr>
        <p:spPr>
          <a:xfrm>
            <a:off x="8655051" y="3671383"/>
            <a:ext cx="2101853" cy="2248408"/>
          </a:xfrm>
          <a:custGeom>
            <a:avLst/>
            <a:gdLst/>
            <a:ahLst/>
            <a:cxnLst/>
            <a:rect l="l" t="t" r="r" b="b"/>
            <a:pathLst>
              <a:path w="1950" h="2085" extrusionOk="0">
                <a:moveTo>
                  <a:pt x="402" y="0"/>
                </a:moveTo>
                <a:cubicBezTo>
                  <a:pt x="281" y="0"/>
                  <a:pt x="162" y="64"/>
                  <a:pt x="97" y="177"/>
                </a:cubicBezTo>
                <a:cubicBezTo>
                  <a:pt x="0" y="345"/>
                  <a:pt x="57" y="560"/>
                  <a:pt x="226" y="657"/>
                </a:cubicBezTo>
                <a:cubicBezTo>
                  <a:pt x="894" y="1043"/>
                  <a:pt x="894" y="1043"/>
                  <a:pt x="894" y="1043"/>
                </a:cubicBezTo>
                <a:cubicBezTo>
                  <a:pt x="226" y="1428"/>
                  <a:pt x="226" y="1428"/>
                  <a:pt x="226" y="1428"/>
                </a:cubicBezTo>
                <a:cubicBezTo>
                  <a:pt x="57" y="1526"/>
                  <a:pt x="0" y="1740"/>
                  <a:pt x="97" y="1909"/>
                </a:cubicBezTo>
                <a:cubicBezTo>
                  <a:pt x="162" y="2022"/>
                  <a:pt x="280" y="2085"/>
                  <a:pt x="402" y="2085"/>
                </a:cubicBezTo>
                <a:cubicBezTo>
                  <a:pt x="462" y="2085"/>
                  <a:pt x="522" y="2070"/>
                  <a:pt x="578" y="2038"/>
                </a:cubicBezTo>
                <a:cubicBezTo>
                  <a:pt x="1773" y="1347"/>
                  <a:pt x="1773" y="1347"/>
                  <a:pt x="1773" y="1347"/>
                </a:cubicBezTo>
                <a:cubicBezTo>
                  <a:pt x="1853" y="1301"/>
                  <a:pt x="1908" y="1228"/>
                  <a:pt x="1933" y="1146"/>
                </a:cubicBezTo>
                <a:cubicBezTo>
                  <a:pt x="1945" y="1109"/>
                  <a:pt x="1950" y="1070"/>
                  <a:pt x="1949" y="1032"/>
                </a:cubicBezTo>
                <a:cubicBezTo>
                  <a:pt x="1948" y="1004"/>
                  <a:pt x="1944" y="976"/>
                  <a:pt x="1937" y="949"/>
                </a:cubicBezTo>
                <a:cubicBezTo>
                  <a:pt x="1913" y="863"/>
                  <a:pt x="1857" y="786"/>
                  <a:pt x="1773" y="738"/>
                </a:cubicBezTo>
                <a:cubicBezTo>
                  <a:pt x="578" y="48"/>
                  <a:pt x="578" y="48"/>
                  <a:pt x="578" y="48"/>
                </a:cubicBezTo>
                <a:cubicBezTo>
                  <a:pt x="522" y="16"/>
                  <a:pt x="462" y="0"/>
                  <a:pt x="402" y="0"/>
                </a:cubicBezTo>
              </a:path>
            </a:pathLst>
          </a:custGeom>
          <a:solidFill>
            <a:srgbClr val="27B1E3">
              <a:alpha val="4549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44" name="Google Shape;44;p5"/>
          <p:cNvSpPr txBox="1">
            <a:spLocks noGrp="1"/>
          </p:cNvSpPr>
          <p:nvPr>
            <p:ph type="sldNum" idx="12"/>
          </p:nvPr>
        </p:nvSpPr>
        <p:spPr>
          <a:xfrm>
            <a:off x="11543868" y="6494180"/>
            <a:ext cx="342800" cy="215600"/>
          </a:xfrm>
          <a:prstGeom prst="rect">
            <a:avLst/>
          </a:prstGeom>
          <a:noFill/>
          <a:ln>
            <a:noFill/>
          </a:ln>
        </p:spPr>
        <p:txBody>
          <a:bodyPr spcFirstLastPara="1" wrap="square" lIns="68575" tIns="34275" rIns="68575" bIns="34275" anchor="b" anchorCtr="0">
            <a:noAutofit/>
          </a:bodyPr>
          <a:lstStyle>
            <a:lvl1pPr marL="0" marR="0" lvl="0"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1pPr>
            <a:lvl2pPr marL="0" marR="0" lvl="1"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2pPr>
            <a:lvl3pPr marL="0" marR="0" lvl="2"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3pPr>
            <a:lvl4pPr marL="0" marR="0" lvl="3"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4pPr>
            <a:lvl5pPr marL="0" marR="0" lvl="4"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5pPr>
            <a:lvl6pPr marL="0" marR="0" lvl="5"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6pPr>
            <a:lvl7pPr marL="0" marR="0" lvl="6"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7pPr>
            <a:lvl8pPr marL="0" marR="0" lvl="7"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8pPr>
            <a:lvl9pPr marL="0" marR="0" lvl="8" indent="0" algn="r" rtl="0">
              <a:spcBef>
                <a:spcPts val="0"/>
              </a:spcBef>
              <a:buClr>
                <a:schemeClr val="lt1"/>
              </a:buClr>
              <a:buSzPts val="800"/>
              <a:buFont typeface="Arial"/>
              <a:buNone/>
              <a:defRPr sz="8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45" name="Google Shape;45;p5"/>
          <p:cNvSpPr txBox="1">
            <a:spLocks noGrp="1"/>
          </p:cNvSpPr>
          <p:nvPr>
            <p:ph type="body" idx="2"/>
          </p:nvPr>
        </p:nvSpPr>
        <p:spPr>
          <a:xfrm>
            <a:off x="403860" y="512763"/>
            <a:ext cx="5330000" cy="724000"/>
          </a:xfrm>
          <a:prstGeom prst="rect">
            <a:avLst/>
          </a:prstGeom>
          <a:noFill/>
          <a:ln>
            <a:noFill/>
          </a:ln>
        </p:spPr>
        <p:txBody>
          <a:bodyPr spcFirstLastPara="1" wrap="square" lIns="68575" tIns="34275" rIns="68575" bIns="34275" anchor="b" anchorCtr="0">
            <a:noAutofit/>
          </a:bodyPr>
          <a:lstStyle>
            <a:lvl1pPr marL="457200" marR="0" lvl="0" indent="-228600" algn="l">
              <a:lnSpc>
                <a:spcPct val="90000"/>
              </a:lnSpc>
              <a:spcBef>
                <a:spcPts val="1067"/>
              </a:spcBef>
              <a:spcAft>
                <a:spcPts val="0"/>
              </a:spcAft>
              <a:buClr>
                <a:schemeClr val="dk1"/>
              </a:buClr>
              <a:buSzPts val="2700"/>
              <a:buFont typeface="Arial"/>
              <a:buNone/>
              <a:defRPr sz="3600" b="1" i="0" u="none" strike="noStrike" cap="none">
                <a:solidFill>
                  <a:schemeClr val="dk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46" name="Google Shape;46;p5"/>
          <p:cNvSpPr txBox="1">
            <a:spLocks noGrp="1"/>
          </p:cNvSpPr>
          <p:nvPr>
            <p:ph type="body" idx="3"/>
          </p:nvPr>
        </p:nvSpPr>
        <p:spPr>
          <a:xfrm>
            <a:off x="406083" y="1249999"/>
            <a:ext cx="5339200" cy="393200"/>
          </a:xfrm>
          <a:prstGeom prst="rect">
            <a:avLst/>
          </a:prstGeom>
          <a:noFill/>
          <a:ln>
            <a:noFill/>
          </a:ln>
        </p:spPr>
        <p:txBody>
          <a:bodyPr spcFirstLastPara="1" wrap="square" lIns="68575" tIns="34275" rIns="68575" bIns="34275" anchor="t" anchorCtr="0">
            <a:noAutofit/>
          </a:bodyPr>
          <a:lstStyle>
            <a:lvl1pPr marL="457200" marR="0" lvl="0" indent="-228600" algn="l">
              <a:lnSpc>
                <a:spcPct val="90000"/>
              </a:lnSpc>
              <a:spcBef>
                <a:spcPts val="1067"/>
              </a:spcBef>
              <a:spcAft>
                <a:spcPts val="0"/>
              </a:spcAft>
              <a:buClr>
                <a:srgbClr val="5B5B5B"/>
              </a:buClr>
              <a:buSzPts val="1600"/>
              <a:buFont typeface="Arial"/>
              <a:buNone/>
              <a:defRPr sz="2133" b="0" i="0" u="none" strike="noStrike" cap="none">
                <a:solidFill>
                  <a:srgbClr val="5B5B5B"/>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47" name="Google Shape;47;p5"/>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929292"/>
              </a:buClr>
              <a:buSzPts val="800"/>
              <a:buFont typeface="Arial"/>
              <a:buNone/>
            </a:pPr>
            <a:r>
              <a:rPr lang="en-US" sz="800" b="0" i="0" u="none" strike="noStrike" cap="none">
                <a:solidFill>
                  <a:srgbClr val="929292"/>
                </a:solidFill>
                <a:latin typeface="Arial"/>
                <a:ea typeface="Arial"/>
                <a:cs typeface="Arial"/>
                <a:sym typeface="Arial"/>
              </a:rPr>
              <a:t>© 2019 Snowflake Computing Inc. All Rights Reserved</a:t>
            </a:r>
            <a:endParaRPr sz="800" b="0" i="0" u="none" strike="noStrike" cap="none">
              <a:solidFill>
                <a:srgbClr val="929292"/>
              </a:solidFill>
              <a:latin typeface="Arial"/>
              <a:ea typeface="Arial"/>
              <a:cs typeface="Arial"/>
              <a:sym typeface="Arial"/>
            </a:endParaRPr>
          </a:p>
        </p:txBody>
      </p:sp>
      <p:sp>
        <p:nvSpPr>
          <p:cNvPr id="48" name="Google Shape;48;p5"/>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29B5E8"/>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Layout">
  <p:cSld name="One Column Layout">
    <p:spTree>
      <p:nvGrpSpPr>
        <p:cNvPr id="1" name="Shape 49"/>
        <p:cNvGrpSpPr/>
        <p:nvPr/>
      </p:nvGrpSpPr>
      <p:grpSpPr>
        <a:xfrm>
          <a:off x="0" y="0"/>
          <a:ext cx="0" cy="0"/>
          <a:chOff x="0" y="0"/>
          <a:chExt cx="0" cy="0"/>
        </a:xfrm>
      </p:grpSpPr>
      <p:sp>
        <p:nvSpPr>
          <p:cNvPr id="50" name="Google Shape;50;p6"/>
          <p:cNvSpPr/>
          <p:nvPr/>
        </p:nvSpPr>
        <p:spPr>
          <a:xfrm>
            <a:off x="0" y="6377940"/>
            <a:ext cx="815200" cy="480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b="0" i="0" u="none" strike="noStrike" cap="none">
              <a:solidFill>
                <a:schemeClr val="lt1"/>
              </a:solidFill>
              <a:latin typeface="Arial"/>
              <a:ea typeface="Arial"/>
              <a:cs typeface="Arial"/>
              <a:sym typeface="Arial"/>
            </a:endParaRPr>
          </a:p>
        </p:txBody>
      </p:sp>
      <p:grpSp>
        <p:nvGrpSpPr>
          <p:cNvPr id="51" name="Google Shape;51;p6"/>
          <p:cNvGrpSpPr/>
          <p:nvPr/>
        </p:nvGrpSpPr>
        <p:grpSpPr>
          <a:xfrm>
            <a:off x="460203" y="6501363"/>
            <a:ext cx="180165" cy="177824"/>
            <a:chOff x="2940050" y="1514475"/>
            <a:chExt cx="4643437" cy="4583110"/>
          </a:xfrm>
        </p:grpSpPr>
        <p:sp>
          <p:nvSpPr>
            <p:cNvPr id="52" name="Google Shape;52;p6"/>
            <p:cNvSpPr/>
            <p:nvPr/>
          </p:nvSpPr>
          <p:spPr>
            <a:xfrm>
              <a:off x="5507038" y="1514475"/>
              <a:ext cx="1576386" cy="1741489"/>
            </a:xfrm>
            <a:custGeom>
              <a:avLst/>
              <a:gdLst/>
              <a:ahLst/>
              <a:cxnLst/>
              <a:rect l="l" t="t" r="r" b="b"/>
              <a:pathLst>
                <a:path w="4378" h="4837" extrusionOk="0">
                  <a:moveTo>
                    <a:pt x="105" y="4304"/>
                  </a:moveTo>
                  <a:cubicBezTo>
                    <a:pt x="105" y="4304"/>
                    <a:pt x="105" y="4304"/>
                    <a:pt x="138" y="4371"/>
                  </a:cubicBezTo>
                  <a:cubicBezTo>
                    <a:pt x="370" y="4703"/>
                    <a:pt x="833" y="4836"/>
                    <a:pt x="1198" y="4636"/>
                  </a:cubicBezTo>
                  <a:cubicBezTo>
                    <a:pt x="1198" y="4636"/>
                    <a:pt x="1198" y="4636"/>
                    <a:pt x="3880" y="3077"/>
                  </a:cubicBezTo>
                  <a:cubicBezTo>
                    <a:pt x="4278" y="2845"/>
                    <a:pt x="4377" y="2380"/>
                    <a:pt x="4177" y="2014"/>
                  </a:cubicBezTo>
                  <a:cubicBezTo>
                    <a:pt x="4177" y="2014"/>
                    <a:pt x="4177" y="2014"/>
                    <a:pt x="4143" y="1981"/>
                  </a:cubicBezTo>
                  <a:cubicBezTo>
                    <a:pt x="3945" y="1583"/>
                    <a:pt x="3448" y="1482"/>
                    <a:pt x="3084" y="1716"/>
                  </a:cubicBezTo>
                  <a:cubicBezTo>
                    <a:pt x="3084" y="1716"/>
                    <a:pt x="3084" y="1716"/>
                    <a:pt x="1587" y="2568"/>
                  </a:cubicBezTo>
                  <a:cubicBezTo>
                    <a:pt x="1587" y="2128"/>
                    <a:pt x="1587" y="1545"/>
                    <a:pt x="1587" y="767"/>
                  </a:cubicBezTo>
                  <a:cubicBezTo>
                    <a:pt x="1587" y="367"/>
                    <a:pt x="1223" y="0"/>
                    <a:pt x="826" y="0"/>
                  </a:cubicBezTo>
                  <a:cubicBezTo>
                    <a:pt x="826" y="0"/>
                    <a:pt x="826" y="0"/>
                    <a:pt x="761" y="0"/>
                  </a:cubicBezTo>
                  <a:cubicBezTo>
                    <a:pt x="364" y="0"/>
                    <a:pt x="0" y="367"/>
                    <a:pt x="0" y="767"/>
                  </a:cubicBezTo>
                  <a:cubicBezTo>
                    <a:pt x="0" y="767"/>
                    <a:pt x="0" y="767"/>
                    <a:pt x="0" y="3900"/>
                  </a:cubicBezTo>
                  <a:cubicBezTo>
                    <a:pt x="0" y="3991"/>
                    <a:pt x="16" y="4079"/>
                    <a:pt x="45" y="4161"/>
                  </a:cubicBezTo>
                  <a:cubicBezTo>
                    <a:pt x="59" y="4209"/>
                    <a:pt x="80" y="4257"/>
                    <a:pt x="105" y="4304"/>
                  </a:cubicBezTo>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53" name="Google Shape;53;p6"/>
            <p:cNvSpPr/>
            <p:nvPr/>
          </p:nvSpPr>
          <p:spPr>
            <a:xfrm>
              <a:off x="5970588" y="2924175"/>
              <a:ext cx="1612899" cy="1784347"/>
            </a:xfrm>
            <a:custGeom>
              <a:avLst/>
              <a:gdLst/>
              <a:ahLst/>
              <a:cxnLst/>
              <a:rect l="l" t="t" r="r" b="b"/>
              <a:pathLst>
                <a:path w="4479" h="4958" extrusionOk="0">
                  <a:moveTo>
                    <a:pt x="3938" y="3357"/>
                  </a:moveTo>
                  <a:cubicBezTo>
                    <a:pt x="3938" y="3357"/>
                    <a:pt x="3938" y="3357"/>
                    <a:pt x="2455" y="2478"/>
                  </a:cubicBezTo>
                  <a:cubicBezTo>
                    <a:pt x="2829" y="2262"/>
                    <a:pt x="3325" y="1974"/>
                    <a:pt x="3981" y="1592"/>
                  </a:cubicBezTo>
                  <a:cubicBezTo>
                    <a:pt x="4345" y="1392"/>
                    <a:pt x="4478" y="929"/>
                    <a:pt x="4246" y="531"/>
                  </a:cubicBezTo>
                  <a:cubicBezTo>
                    <a:pt x="4246" y="531"/>
                    <a:pt x="4246" y="531"/>
                    <a:pt x="4246" y="497"/>
                  </a:cubicBezTo>
                  <a:cubicBezTo>
                    <a:pt x="4048" y="133"/>
                    <a:pt x="3551" y="0"/>
                    <a:pt x="3153" y="232"/>
                  </a:cubicBezTo>
                  <a:cubicBezTo>
                    <a:pt x="3153" y="232"/>
                    <a:pt x="3153" y="232"/>
                    <a:pt x="504" y="1758"/>
                  </a:cubicBezTo>
                  <a:cubicBezTo>
                    <a:pt x="303" y="1876"/>
                    <a:pt x="179" y="2061"/>
                    <a:pt x="130" y="2258"/>
                  </a:cubicBezTo>
                  <a:cubicBezTo>
                    <a:pt x="0" y="2596"/>
                    <a:pt x="142" y="2984"/>
                    <a:pt x="462" y="3190"/>
                  </a:cubicBezTo>
                  <a:cubicBezTo>
                    <a:pt x="462" y="3190"/>
                    <a:pt x="462" y="3190"/>
                    <a:pt x="3144" y="4724"/>
                  </a:cubicBezTo>
                  <a:cubicBezTo>
                    <a:pt x="3508" y="4957"/>
                    <a:pt x="4005" y="4858"/>
                    <a:pt x="4237" y="4458"/>
                  </a:cubicBezTo>
                  <a:cubicBezTo>
                    <a:pt x="4237" y="4458"/>
                    <a:pt x="4237" y="4458"/>
                    <a:pt x="4237" y="4424"/>
                  </a:cubicBezTo>
                  <a:cubicBezTo>
                    <a:pt x="4435" y="4058"/>
                    <a:pt x="4336" y="3590"/>
                    <a:pt x="3938" y="3357"/>
                  </a:cubicBezTo>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54" name="Google Shape;54;p6"/>
            <p:cNvSpPr/>
            <p:nvPr/>
          </p:nvSpPr>
          <p:spPr>
            <a:xfrm>
              <a:off x="5499100" y="4398963"/>
              <a:ext cx="1590674" cy="1698622"/>
            </a:xfrm>
            <a:custGeom>
              <a:avLst/>
              <a:gdLst/>
              <a:ahLst/>
              <a:cxnLst/>
              <a:rect l="l" t="t" r="r" b="b"/>
              <a:pathLst>
                <a:path w="4419" h="4720" extrusionOk="0">
                  <a:moveTo>
                    <a:pt x="3923" y="1687"/>
                  </a:moveTo>
                  <a:cubicBezTo>
                    <a:pt x="3923" y="1687"/>
                    <a:pt x="3923" y="1687"/>
                    <a:pt x="1214" y="124"/>
                  </a:cubicBezTo>
                  <a:cubicBezTo>
                    <a:pt x="1009" y="0"/>
                    <a:pt x="738" y="4"/>
                    <a:pt x="508" y="115"/>
                  </a:cubicBezTo>
                  <a:cubicBezTo>
                    <a:pt x="215" y="231"/>
                    <a:pt x="0" y="519"/>
                    <a:pt x="0" y="826"/>
                  </a:cubicBezTo>
                  <a:cubicBezTo>
                    <a:pt x="0" y="826"/>
                    <a:pt x="0" y="826"/>
                    <a:pt x="0" y="3954"/>
                  </a:cubicBezTo>
                  <a:cubicBezTo>
                    <a:pt x="0" y="4387"/>
                    <a:pt x="362" y="4719"/>
                    <a:pt x="787" y="4719"/>
                  </a:cubicBezTo>
                  <a:cubicBezTo>
                    <a:pt x="787" y="4719"/>
                    <a:pt x="787" y="4719"/>
                    <a:pt x="821" y="4719"/>
                  </a:cubicBezTo>
                  <a:cubicBezTo>
                    <a:pt x="1248" y="4719"/>
                    <a:pt x="1608" y="4387"/>
                    <a:pt x="1608" y="3954"/>
                  </a:cubicBezTo>
                  <a:cubicBezTo>
                    <a:pt x="1608" y="3954"/>
                    <a:pt x="1608" y="3954"/>
                    <a:pt x="1608" y="2216"/>
                  </a:cubicBezTo>
                  <a:cubicBezTo>
                    <a:pt x="1977" y="2432"/>
                    <a:pt x="2461" y="2715"/>
                    <a:pt x="3096" y="3087"/>
                  </a:cubicBezTo>
                  <a:cubicBezTo>
                    <a:pt x="3493" y="3320"/>
                    <a:pt x="3988" y="3186"/>
                    <a:pt x="4153" y="2788"/>
                  </a:cubicBezTo>
                  <a:cubicBezTo>
                    <a:pt x="4153" y="2788"/>
                    <a:pt x="4153" y="2788"/>
                    <a:pt x="4186" y="2788"/>
                  </a:cubicBezTo>
                  <a:cubicBezTo>
                    <a:pt x="4418" y="2387"/>
                    <a:pt x="4285" y="1921"/>
                    <a:pt x="3923" y="1687"/>
                  </a:cubicBezTo>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55" name="Google Shape;55;p6"/>
            <p:cNvSpPr/>
            <p:nvPr/>
          </p:nvSpPr>
          <p:spPr>
            <a:xfrm>
              <a:off x="3435350" y="4359275"/>
              <a:ext cx="1571629" cy="1736721"/>
            </a:xfrm>
            <a:custGeom>
              <a:avLst/>
              <a:gdLst/>
              <a:ahLst/>
              <a:cxnLst/>
              <a:rect l="l" t="t" r="r" b="b"/>
              <a:pathLst>
                <a:path w="4367" h="4826" extrusionOk="0">
                  <a:moveTo>
                    <a:pt x="4262" y="533"/>
                  </a:moveTo>
                  <a:cubicBezTo>
                    <a:pt x="4262" y="533"/>
                    <a:pt x="4262" y="533"/>
                    <a:pt x="4229" y="500"/>
                  </a:cubicBezTo>
                  <a:cubicBezTo>
                    <a:pt x="3997" y="134"/>
                    <a:pt x="3535" y="0"/>
                    <a:pt x="3172" y="233"/>
                  </a:cubicBezTo>
                  <a:cubicBezTo>
                    <a:pt x="3172" y="233"/>
                    <a:pt x="3172" y="233"/>
                    <a:pt x="496" y="1798"/>
                  </a:cubicBezTo>
                  <a:cubicBezTo>
                    <a:pt x="100" y="1998"/>
                    <a:pt x="0" y="2464"/>
                    <a:pt x="199" y="2864"/>
                  </a:cubicBezTo>
                  <a:cubicBezTo>
                    <a:pt x="199" y="2864"/>
                    <a:pt x="199" y="2864"/>
                    <a:pt x="232" y="2897"/>
                  </a:cubicBezTo>
                  <a:cubicBezTo>
                    <a:pt x="430" y="3263"/>
                    <a:pt x="926" y="3364"/>
                    <a:pt x="1289" y="3197"/>
                  </a:cubicBezTo>
                  <a:cubicBezTo>
                    <a:pt x="1289" y="3197"/>
                    <a:pt x="1289" y="3197"/>
                    <a:pt x="2778" y="2326"/>
                  </a:cubicBezTo>
                  <a:cubicBezTo>
                    <a:pt x="2778" y="2757"/>
                    <a:pt x="2778" y="3321"/>
                    <a:pt x="2778" y="4060"/>
                  </a:cubicBezTo>
                  <a:cubicBezTo>
                    <a:pt x="2778" y="4493"/>
                    <a:pt x="3143" y="4825"/>
                    <a:pt x="3539" y="4825"/>
                  </a:cubicBezTo>
                  <a:cubicBezTo>
                    <a:pt x="3539" y="4825"/>
                    <a:pt x="3539" y="4825"/>
                    <a:pt x="3605" y="4825"/>
                  </a:cubicBezTo>
                  <a:cubicBezTo>
                    <a:pt x="4001" y="4825"/>
                    <a:pt x="4366" y="4493"/>
                    <a:pt x="4366" y="4060"/>
                  </a:cubicBezTo>
                  <a:cubicBezTo>
                    <a:pt x="4366" y="4060"/>
                    <a:pt x="4366" y="4060"/>
                    <a:pt x="4366" y="933"/>
                  </a:cubicBezTo>
                  <a:cubicBezTo>
                    <a:pt x="4366" y="863"/>
                    <a:pt x="4354" y="794"/>
                    <a:pt x="4334" y="729"/>
                  </a:cubicBezTo>
                  <a:cubicBezTo>
                    <a:pt x="4319" y="662"/>
                    <a:pt x="4296" y="596"/>
                    <a:pt x="4262" y="533"/>
                  </a:cubicBezTo>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56" name="Google Shape;56;p6"/>
            <p:cNvSpPr/>
            <p:nvPr/>
          </p:nvSpPr>
          <p:spPr>
            <a:xfrm>
              <a:off x="2940050" y="2924175"/>
              <a:ext cx="1606554" cy="1771655"/>
            </a:xfrm>
            <a:custGeom>
              <a:avLst/>
              <a:gdLst/>
              <a:ahLst/>
              <a:cxnLst/>
              <a:rect l="l" t="t" r="r" b="b"/>
              <a:pathLst>
                <a:path w="4462" h="4920" extrusionOk="0">
                  <a:moveTo>
                    <a:pt x="4321" y="2702"/>
                  </a:moveTo>
                  <a:cubicBezTo>
                    <a:pt x="4461" y="2355"/>
                    <a:pt x="4321" y="1935"/>
                    <a:pt x="3996" y="1727"/>
                  </a:cubicBezTo>
                  <a:cubicBezTo>
                    <a:pt x="3996" y="1727"/>
                    <a:pt x="3996" y="1727"/>
                    <a:pt x="1320" y="199"/>
                  </a:cubicBezTo>
                  <a:cubicBezTo>
                    <a:pt x="957" y="0"/>
                    <a:pt x="462" y="100"/>
                    <a:pt x="263" y="465"/>
                  </a:cubicBezTo>
                  <a:cubicBezTo>
                    <a:pt x="263" y="465"/>
                    <a:pt x="263" y="465"/>
                    <a:pt x="263" y="498"/>
                  </a:cubicBezTo>
                  <a:cubicBezTo>
                    <a:pt x="32" y="896"/>
                    <a:pt x="131" y="1395"/>
                    <a:pt x="527" y="1561"/>
                  </a:cubicBezTo>
                  <a:cubicBezTo>
                    <a:pt x="527" y="1561"/>
                    <a:pt x="527" y="1561"/>
                    <a:pt x="2026" y="2434"/>
                  </a:cubicBezTo>
                  <a:cubicBezTo>
                    <a:pt x="1650" y="2653"/>
                    <a:pt x="1151" y="2940"/>
                    <a:pt x="494" y="3320"/>
                  </a:cubicBezTo>
                  <a:cubicBezTo>
                    <a:pt x="131" y="3554"/>
                    <a:pt x="0" y="4020"/>
                    <a:pt x="230" y="4386"/>
                  </a:cubicBezTo>
                  <a:cubicBezTo>
                    <a:pt x="230" y="4386"/>
                    <a:pt x="230" y="4386"/>
                    <a:pt x="263" y="4419"/>
                  </a:cubicBezTo>
                  <a:cubicBezTo>
                    <a:pt x="428" y="4819"/>
                    <a:pt x="922" y="4919"/>
                    <a:pt x="1319" y="4686"/>
                  </a:cubicBezTo>
                  <a:cubicBezTo>
                    <a:pt x="1319" y="4686"/>
                    <a:pt x="1319" y="4686"/>
                    <a:pt x="3955" y="3154"/>
                  </a:cubicBezTo>
                  <a:cubicBezTo>
                    <a:pt x="4146" y="3057"/>
                    <a:pt x="4269" y="2890"/>
                    <a:pt x="4321" y="2702"/>
                  </a:cubicBezTo>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57" name="Google Shape;57;p6"/>
            <p:cNvSpPr/>
            <p:nvPr/>
          </p:nvSpPr>
          <p:spPr>
            <a:xfrm>
              <a:off x="3424238" y="1514475"/>
              <a:ext cx="1598617" cy="1708145"/>
            </a:xfrm>
            <a:custGeom>
              <a:avLst/>
              <a:gdLst/>
              <a:ahLst/>
              <a:cxnLst/>
              <a:rect l="l" t="t" r="r" b="b"/>
              <a:pathLst>
                <a:path w="4439" h="4746" extrusionOk="0">
                  <a:moveTo>
                    <a:pt x="497" y="3034"/>
                  </a:moveTo>
                  <a:cubicBezTo>
                    <a:pt x="497" y="3034"/>
                    <a:pt x="497" y="3034"/>
                    <a:pt x="3212" y="4602"/>
                  </a:cubicBezTo>
                  <a:cubicBezTo>
                    <a:pt x="3384" y="4723"/>
                    <a:pt x="3601" y="4745"/>
                    <a:pt x="3803" y="4682"/>
                  </a:cubicBezTo>
                  <a:cubicBezTo>
                    <a:pt x="4161" y="4605"/>
                    <a:pt x="4438" y="4277"/>
                    <a:pt x="4438" y="3900"/>
                  </a:cubicBezTo>
                  <a:cubicBezTo>
                    <a:pt x="4438" y="3900"/>
                    <a:pt x="4438" y="3900"/>
                    <a:pt x="4438" y="766"/>
                  </a:cubicBezTo>
                  <a:cubicBezTo>
                    <a:pt x="4438" y="367"/>
                    <a:pt x="4072" y="0"/>
                    <a:pt x="3641" y="0"/>
                  </a:cubicBezTo>
                  <a:cubicBezTo>
                    <a:pt x="3641" y="0"/>
                    <a:pt x="3641" y="0"/>
                    <a:pt x="3607" y="0"/>
                  </a:cubicBezTo>
                  <a:cubicBezTo>
                    <a:pt x="3174" y="0"/>
                    <a:pt x="2810" y="367"/>
                    <a:pt x="2810" y="766"/>
                  </a:cubicBezTo>
                  <a:cubicBezTo>
                    <a:pt x="2810" y="766"/>
                    <a:pt x="2810" y="766"/>
                    <a:pt x="2810" y="2501"/>
                  </a:cubicBezTo>
                  <a:cubicBezTo>
                    <a:pt x="2441" y="2285"/>
                    <a:pt x="1957" y="2002"/>
                    <a:pt x="1325" y="1632"/>
                  </a:cubicBezTo>
                  <a:cubicBezTo>
                    <a:pt x="927" y="1399"/>
                    <a:pt x="431" y="1565"/>
                    <a:pt x="265" y="1932"/>
                  </a:cubicBezTo>
                  <a:cubicBezTo>
                    <a:pt x="265" y="1932"/>
                    <a:pt x="265" y="1932"/>
                    <a:pt x="232" y="1966"/>
                  </a:cubicBezTo>
                  <a:cubicBezTo>
                    <a:pt x="0" y="2334"/>
                    <a:pt x="132" y="2801"/>
                    <a:pt x="497" y="3034"/>
                  </a:cubicBezTo>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sp>
          <p:nvSpPr>
            <p:cNvPr id="58" name="Google Shape;58;p6"/>
            <p:cNvSpPr/>
            <p:nvPr/>
          </p:nvSpPr>
          <p:spPr>
            <a:xfrm>
              <a:off x="4724400" y="3267075"/>
              <a:ext cx="1071564" cy="1093786"/>
            </a:xfrm>
            <a:custGeom>
              <a:avLst/>
              <a:gdLst/>
              <a:ahLst/>
              <a:cxnLst/>
              <a:rect l="l" t="t" r="r" b="b"/>
              <a:pathLst>
                <a:path w="2977" h="3038" extrusionOk="0">
                  <a:moveTo>
                    <a:pt x="2745" y="1135"/>
                  </a:moveTo>
                  <a:cubicBezTo>
                    <a:pt x="1885" y="233"/>
                    <a:pt x="1885" y="233"/>
                    <a:pt x="1885" y="233"/>
                  </a:cubicBezTo>
                  <a:cubicBezTo>
                    <a:pt x="1653" y="0"/>
                    <a:pt x="1322" y="0"/>
                    <a:pt x="1090" y="233"/>
                  </a:cubicBezTo>
                  <a:cubicBezTo>
                    <a:pt x="231" y="1135"/>
                    <a:pt x="231" y="1135"/>
                    <a:pt x="231" y="1135"/>
                  </a:cubicBezTo>
                  <a:cubicBezTo>
                    <a:pt x="0" y="1368"/>
                    <a:pt x="0" y="1702"/>
                    <a:pt x="231" y="1902"/>
                  </a:cubicBezTo>
                  <a:cubicBezTo>
                    <a:pt x="1090" y="2804"/>
                    <a:pt x="1090" y="2804"/>
                    <a:pt x="1090" y="2804"/>
                  </a:cubicBezTo>
                  <a:cubicBezTo>
                    <a:pt x="1322" y="3037"/>
                    <a:pt x="1653" y="3037"/>
                    <a:pt x="1885" y="2804"/>
                  </a:cubicBezTo>
                  <a:cubicBezTo>
                    <a:pt x="2745" y="1902"/>
                    <a:pt x="2745" y="1902"/>
                    <a:pt x="2745" y="1902"/>
                  </a:cubicBezTo>
                  <a:cubicBezTo>
                    <a:pt x="2976" y="1701"/>
                    <a:pt x="2976" y="1368"/>
                    <a:pt x="2745" y="1135"/>
                  </a:cubicBezTo>
                  <a:close/>
                  <a:moveTo>
                    <a:pt x="1952" y="1602"/>
                  </a:moveTo>
                  <a:cubicBezTo>
                    <a:pt x="1587" y="2003"/>
                    <a:pt x="1587" y="2003"/>
                    <a:pt x="1587" y="2003"/>
                  </a:cubicBezTo>
                  <a:cubicBezTo>
                    <a:pt x="1522" y="2036"/>
                    <a:pt x="1455" y="2036"/>
                    <a:pt x="1389" y="2003"/>
                  </a:cubicBezTo>
                  <a:cubicBezTo>
                    <a:pt x="1025" y="1602"/>
                    <a:pt x="1025" y="1602"/>
                    <a:pt x="1025" y="1602"/>
                  </a:cubicBezTo>
                  <a:cubicBezTo>
                    <a:pt x="959" y="1568"/>
                    <a:pt x="959" y="1468"/>
                    <a:pt x="1025" y="1435"/>
                  </a:cubicBezTo>
                  <a:cubicBezTo>
                    <a:pt x="1389" y="1068"/>
                    <a:pt x="1389" y="1068"/>
                    <a:pt x="1389" y="1068"/>
                  </a:cubicBezTo>
                  <a:cubicBezTo>
                    <a:pt x="1455" y="1001"/>
                    <a:pt x="1522" y="1001"/>
                    <a:pt x="1587" y="1068"/>
                  </a:cubicBezTo>
                  <a:cubicBezTo>
                    <a:pt x="1952" y="1435"/>
                    <a:pt x="1952" y="1435"/>
                    <a:pt x="1952" y="1435"/>
                  </a:cubicBezTo>
                  <a:cubicBezTo>
                    <a:pt x="2017" y="1468"/>
                    <a:pt x="2017" y="1568"/>
                    <a:pt x="1952" y="1602"/>
                  </a:cubicBezTo>
                  <a:close/>
                </a:path>
              </a:pathLst>
            </a:custGeom>
            <a:solidFill>
              <a:schemeClr val="accent1"/>
            </a:solidFill>
            <a:ln>
              <a:noFill/>
            </a:ln>
          </p:spPr>
          <p:txBody>
            <a:bodyPr spcFirstLastPara="1" wrap="square" lIns="68575" tIns="34275" rIns="68575" bIns="34275" anchor="ctr" anchorCtr="0">
              <a:noAutofit/>
            </a:bodyPr>
            <a:lstStyle/>
            <a:p>
              <a:pPr marL="0" marR="0" lvl="0" indent="0" algn="l" rtl="0">
                <a:spcBef>
                  <a:spcPts val="0"/>
                </a:spcBef>
                <a:spcAft>
                  <a:spcPts val="0"/>
                </a:spcAft>
                <a:buClr>
                  <a:schemeClr val="dk1"/>
                </a:buClr>
                <a:buSzPts val="1867"/>
                <a:buFont typeface="Arial"/>
                <a:buNone/>
              </a:pPr>
              <a:endParaRPr sz="1867" b="0" i="0" u="none" strike="noStrike" cap="none">
                <a:solidFill>
                  <a:schemeClr val="dk1"/>
                </a:solidFill>
                <a:latin typeface="Arial"/>
                <a:ea typeface="Arial"/>
                <a:cs typeface="Arial"/>
                <a:sym typeface="Arial"/>
              </a:endParaRPr>
            </a:p>
          </p:txBody>
        </p:sp>
      </p:grpSp>
      <p:sp>
        <p:nvSpPr>
          <p:cNvPr id="59" name="Google Shape;59;p6"/>
          <p:cNvSpPr txBox="1">
            <a:spLocks noGrp="1"/>
          </p:cNvSpPr>
          <p:nvPr>
            <p:ph type="body" idx="1"/>
          </p:nvPr>
        </p:nvSpPr>
        <p:spPr>
          <a:xfrm>
            <a:off x="419033" y="1323499"/>
            <a:ext cx="11445200" cy="5046800"/>
          </a:xfrm>
          <a:prstGeom prst="rect">
            <a:avLst/>
          </a:prstGeom>
          <a:noFill/>
          <a:ln>
            <a:noFill/>
          </a:ln>
        </p:spPr>
        <p:txBody>
          <a:bodyPr spcFirstLastPara="1" wrap="square" lIns="68575" tIns="34275" rIns="68575" bIns="34275" anchor="t" anchorCtr="0">
            <a:noAutofit/>
          </a:bodyPr>
          <a:lstStyle>
            <a:lvl1pPr marL="457200" marR="0" lvl="0" indent="-228600" algn="l">
              <a:lnSpc>
                <a:spcPct val="90000"/>
              </a:lnSpc>
              <a:spcBef>
                <a:spcPts val="1067"/>
              </a:spcBef>
              <a:spcAft>
                <a:spcPts val="0"/>
              </a:spcAft>
              <a:buClr>
                <a:schemeClr val="dk1"/>
              </a:buClr>
              <a:buSzPts val="1400"/>
              <a:buFont typeface="Arial"/>
              <a:buNone/>
              <a:defRPr sz="1867" b="0" i="0" u="none" strike="noStrike" cap="none">
                <a:solidFill>
                  <a:schemeClr val="dk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60" name="Google Shape;60;p6"/>
          <p:cNvSpPr txBox="1">
            <a:spLocks noGrp="1"/>
          </p:cNvSpPr>
          <p:nvPr>
            <p:ph type="body" idx="2"/>
          </p:nvPr>
        </p:nvSpPr>
        <p:spPr>
          <a:xfrm>
            <a:off x="403860" y="512763"/>
            <a:ext cx="11452800" cy="724000"/>
          </a:xfrm>
          <a:prstGeom prst="rect">
            <a:avLst/>
          </a:prstGeom>
          <a:noFill/>
          <a:ln>
            <a:noFill/>
          </a:ln>
        </p:spPr>
        <p:txBody>
          <a:bodyPr spcFirstLastPara="1" wrap="square" lIns="68575" tIns="34275" rIns="68575" bIns="34275" anchor="b" anchorCtr="0">
            <a:noAutofit/>
          </a:bodyPr>
          <a:lstStyle>
            <a:lvl1pPr marL="457200" marR="0" lvl="0" indent="-228600" algn="ctr">
              <a:lnSpc>
                <a:spcPct val="90000"/>
              </a:lnSpc>
              <a:spcBef>
                <a:spcPts val="1067"/>
              </a:spcBef>
              <a:spcAft>
                <a:spcPts val="0"/>
              </a:spcAft>
              <a:buClr>
                <a:schemeClr val="dk1"/>
              </a:buClr>
              <a:buSzPts val="2700"/>
              <a:buFont typeface="Arial"/>
              <a:buNone/>
              <a:defRPr sz="3600" b="1" i="0" u="none" strike="noStrike" cap="none">
                <a:solidFill>
                  <a:schemeClr val="dk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61" name="Google Shape;61;p6"/>
          <p:cNvSpPr txBox="1">
            <a:spLocks noGrp="1"/>
          </p:cNvSpPr>
          <p:nvPr>
            <p:ph type="sldNum" idx="12"/>
          </p:nvPr>
        </p:nvSpPr>
        <p:spPr>
          <a:xfrm>
            <a:off x="11543868" y="6494180"/>
            <a:ext cx="342800" cy="215600"/>
          </a:xfrm>
          <a:prstGeom prst="rect">
            <a:avLst/>
          </a:prstGeom>
          <a:noFill/>
          <a:ln>
            <a:noFill/>
          </a:ln>
        </p:spPr>
        <p:txBody>
          <a:bodyPr spcFirstLastPara="1" wrap="square" lIns="68575" tIns="34275" rIns="68575" bIns="34275" anchor="b" anchorCtr="0">
            <a:noAutofit/>
          </a:bodyPr>
          <a:lstStyle>
            <a:lvl1pPr marL="0" marR="0" lvl="0"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1pPr>
            <a:lvl2pPr marL="0" marR="0" lvl="1"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2pPr>
            <a:lvl3pPr marL="0" marR="0" lvl="2"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3pPr>
            <a:lvl4pPr marL="0" marR="0" lvl="3"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4pPr>
            <a:lvl5pPr marL="0" marR="0" lvl="4"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5pPr>
            <a:lvl6pPr marL="0" marR="0" lvl="5"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6pPr>
            <a:lvl7pPr marL="0" marR="0" lvl="6"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7pPr>
            <a:lvl8pPr marL="0" marR="0" lvl="7"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8pPr>
            <a:lvl9pPr marL="0" marR="0" lvl="8" indent="0" algn="r" rtl="0">
              <a:spcBef>
                <a:spcPts val="0"/>
              </a:spcBef>
              <a:buClr>
                <a:srgbClr val="929292"/>
              </a:buClr>
              <a:buSzPts val="800"/>
              <a:buFont typeface="Arial"/>
              <a:buNone/>
              <a:defRPr sz="800" b="0" i="0" u="none" strike="noStrike" cap="none">
                <a:solidFill>
                  <a:srgbClr val="92929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2" name="Google Shape;62;p6"/>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929292"/>
              </a:buClr>
              <a:buSzPts val="800"/>
              <a:buFont typeface="Arial"/>
              <a:buNone/>
            </a:pPr>
            <a:r>
              <a:rPr lang="en-US" sz="800" b="0" i="0" u="none" strike="noStrike" cap="none">
                <a:solidFill>
                  <a:srgbClr val="929292"/>
                </a:solidFill>
                <a:latin typeface="Arial"/>
                <a:ea typeface="Arial"/>
                <a:cs typeface="Arial"/>
                <a:sym typeface="Arial"/>
              </a:rPr>
              <a:t>© 2019 Snowflake Computing Inc. All Rights Reserved</a:t>
            </a:r>
            <a:endParaRPr sz="800" b="0" i="0" u="none" strike="noStrike" cap="none">
              <a:solidFill>
                <a:srgbClr val="929292"/>
              </a:solidFill>
              <a:latin typeface="Arial"/>
              <a:ea typeface="Arial"/>
              <a:cs typeface="Arial"/>
              <a:sym typeface="Arial"/>
            </a:endParaRPr>
          </a:p>
        </p:txBody>
      </p:sp>
      <p:sp>
        <p:nvSpPr>
          <p:cNvPr id="63" name="Google Shape;63;p6"/>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29B5E8"/>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b="0" i="0" u="none" strike="noStrike" cap="none">
              <a:solidFill>
                <a:srgbClr val="FFFFFF"/>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64"/>
        <p:cNvGrpSpPr/>
        <p:nvPr/>
      </p:nvGrpSpPr>
      <p:grpSpPr>
        <a:xfrm>
          <a:off x="0" y="0"/>
          <a:ext cx="0" cy="0"/>
          <a:chOff x="0" y="0"/>
          <a:chExt cx="0" cy="0"/>
        </a:xfrm>
      </p:grpSpPr>
      <p:pic>
        <p:nvPicPr>
          <p:cNvPr id="65" name="Google Shape;65;p7"/>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66" name="Google Shape;66;p7"/>
          <p:cNvSpPr txBox="1"/>
          <p:nvPr/>
        </p:nvSpPr>
        <p:spPr>
          <a:xfrm>
            <a:off x="5007367" y="3549433"/>
            <a:ext cx="2045600" cy="4616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rgbClr val="558DA9"/>
              </a:buClr>
              <a:buSzPts val="2400"/>
              <a:buFont typeface="Arial"/>
              <a:buNone/>
            </a:pPr>
            <a:r>
              <a:rPr lang="en-US" sz="2400" cap="none">
                <a:solidFill>
                  <a:srgbClr val="558DA9"/>
                </a:solidFill>
                <a:latin typeface="Arial"/>
                <a:ea typeface="Arial"/>
                <a:cs typeface="Arial"/>
                <a:sym typeface="Arial"/>
              </a:rPr>
              <a:t>THANK YOU</a:t>
            </a:r>
            <a:endParaRPr sz="1467">
              <a:solidFill>
                <a:srgbClr val="558DA9"/>
              </a:solidFill>
              <a:latin typeface="Arial"/>
              <a:ea typeface="Arial"/>
              <a:cs typeface="Arial"/>
              <a:sym typeface="Arial"/>
            </a:endParaRPr>
          </a:p>
        </p:txBody>
      </p:sp>
      <p:sp>
        <p:nvSpPr>
          <p:cNvPr id="67" name="Google Shape;67;p7"/>
          <p:cNvSpPr/>
          <p:nvPr/>
        </p:nvSpPr>
        <p:spPr>
          <a:xfrm>
            <a:off x="5486679" y="4049000"/>
            <a:ext cx="186099" cy="151345"/>
          </a:xfrm>
          <a:custGeom>
            <a:avLst/>
            <a:gdLst/>
            <a:ahLst/>
            <a:cxnLst/>
            <a:rect l="l" t="t" r="r" b="b"/>
            <a:pathLst>
              <a:path w="940" h="764" extrusionOk="0">
                <a:moveTo>
                  <a:pt x="296" y="764"/>
                </a:moveTo>
                <a:cubicBezTo>
                  <a:pt x="650" y="764"/>
                  <a:pt x="844" y="470"/>
                  <a:pt x="844" y="215"/>
                </a:cubicBezTo>
                <a:cubicBezTo>
                  <a:pt x="844" y="207"/>
                  <a:pt x="844" y="199"/>
                  <a:pt x="844" y="190"/>
                </a:cubicBezTo>
                <a:cubicBezTo>
                  <a:pt x="881" y="163"/>
                  <a:pt x="914" y="129"/>
                  <a:pt x="940" y="91"/>
                </a:cubicBezTo>
                <a:cubicBezTo>
                  <a:pt x="905" y="106"/>
                  <a:pt x="868" y="116"/>
                  <a:pt x="829" y="121"/>
                </a:cubicBezTo>
                <a:cubicBezTo>
                  <a:pt x="869" y="97"/>
                  <a:pt x="900" y="59"/>
                  <a:pt x="914" y="14"/>
                </a:cubicBezTo>
                <a:cubicBezTo>
                  <a:pt x="877" y="36"/>
                  <a:pt x="835" y="52"/>
                  <a:pt x="791" y="61"/>
                </a:cubicBezTo>
                <a:cubicBezTo>
                  <a:pt x="756" y="24"/>
                  <a:pt x="706" y="0"/>
                  <a:pt x="651" y="0"/>
                </a:cubicBezTo>
                <a:cubicBezTo>
                  <a:pt x="544" y="0"/>
                  <a:pt x="458" y="86"/>
                  <a:pt x="458" y="193"/>
                </a:cubicBezTo>
                <a:cubicBezTo>
                  <a:pt x="458" y="208"/>
                  <a:pt x="460" y="223"/>
                  <a:pt x="463" y="237"/>
                </a:cubicBezTo>
                <a:cubicBezTo>
                  <a:pt x="303" y="229"/>
                  <a:pt x="160" y="152"/>
                  <a:pt x="65" y="35"/>
                </a:cubicBezTo>
                <a:cubicBezTo>
                  <a:pt x="49" y="64"/>
                  <a:pt x="39" y="97"/>
                  <a:pt x="39" y="132"/>
                </a:cubicBezTo>
                <a:cubicBezTo>
                  <a:pt x="39" y="199"/>
                  <a:pt x="73" y="258"/>
                  <a:pt x="125" y="293"/>
                </a:cubicBezTo>
                <a:cubicBezTo>
                  <a:pt x="93" y="292"/>
                  <a:pt x="64" y="283"/>
                  <a:pt x="38" y="269"/>
                </a:cubicBezTo>
                <a:cubicBezTo>
                  <a:pt x="38" y="270"/>
                  <a:pt x="38" y="270"/>
                  <a:pt x="38" y="271"/>
                </a:cubicBezTo>
                <a:cubicBezTo>
                  <a:pt x="38" y="365"/>
                  <a:pt x="104" y="443"/>
                  <a:pt x="192" y="460"/>
                </a:cubicBezTo>
                <a:cubicBezTo>
                  <a:pt x="176" y="465"/>
                  <a:pt x="159" y="467"/>
                  <a:pt x="142" y="467"/>
                </a:cubicBezTo>
                <a:cubicBezTo>
                  <a:pt x="129" y="467"/>
                  <a:pt x="117" y="466"/>
                  <a:pt x="105" y="464"/>
                </a:cubicBezTo>
                <a:cubicBezTo>
                  <a:pt x="130" y="540"/>
                  <a:pt x="201" y="596"/>
                  <a:pt x="285" y="597"/>
                </a:cubicBezTo>
                <a:cubicBezTo>
                  <a:pt x="219" y="649"/>
                  <a:pt x="136" y="680"/>
                  <a:pt x="46" y="680"/>
                </a:cubicBezTo>
                <a:cubicBezTo>
                  <a:pt x="30" y="680"/>
                  <a:pt x="15" y="679"/>
                  <a:pt x="0" y="677"/>
                </a:cubicBezTo>
                <a:cubicBezTo>
                  <a:pt x="85" y="732"/>
                  <a:pt x="187" y="764"/>
                  <a:pt x="296" y="764"/>
                </a:cubicBezTo>
              </a:path>
            </a:pathLst>
          </a:custGeom>
          <a:solidFill>
            <a:srgbClr val="0D5D7B">
              <a:alpha val="274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68" name="Google Shape;68;p7"/>
          <p:cNvSpPr/>
          <p:nvPr/>
        </p:nvSpPr>
        <p:spPr>
          <a:xfrm>
            <a:off x="5820493" y="4043887"/>
            <a:ext cx="38851" cy="161565"/>
          </a:xfrm>
          <a:custGeom>
            <a:avLst/>
            <a:gdLst/>
            <a:ahLst/>
            <a:cxnLst/>
            <a:rect l="l" t="t" r="r" b="b"/>
            <a:pathLst>
              <a:path w="235" h="978" extrusionOk="0">
                <a:moveTo>
                  <a:pt x="16" y="325"/>
                </a:moveTo>
                <a:cubicBezTo>
                  <a:pt x="219" y="325"/>
                  <a:pt x="219" y="325"/>
                  <a:pt x="219" y="325"/>
                </a:cubicBezTo>
                <a:cubicBezTo>
                  <a:pt x="219" y="978"/>
                  <a:pt x="219" y="978"/>
                  <a:pt x="219" y="978"/>
                </a:cubicBezTo>
                <a:cubicBezTo>
                  <a:pt x="16" y="978"/>
                  <a:pt x="16" y="978"/>
                  <a:pt x="16" y="978"/>
                </a:cubicBezTo>
                <a:lnTo>
                  <a:pt x="16" y="325"/>
                </a:lnTo>
                <a:close/>
                <a:moveTo>
                  <a:pt x="118" y="0"/>
                </a:moveTo>
                <a:cubicBezTo>
                  <a:pt x="183" y="0"/>
                  <a:pt x="235" y="53"/>
                  <a:pt x="235" y="118"/>
                </a:cubicBezTo>
                <a:cubicBezTo>
                  <a:pt x="235" y="183"/>
                  <a:pt x="183" y="236"/>
                  <a:pt x="118" y="236"/>
                </a:cubicBezTo>
                <a:cubicBezTo>
                  <a:pt x="52" y="236"/>
                  <a:pt x="0" y="183"/>
                  <a:pt x="0" y="118"/>
                </a:cubicBezTo>
                <a:cubicBezTo>
                  <a:pt x="0" y="53"/>
                  <a:pt x="52" y="0"/>
                  <a:pt x="118" y="0"/>
                </a:cubicBezTo>
              </a:path>
            </a:pathLst>
          </a:custGeom>
          <a:solidFill>
            <a:srgbClr val="0D5D7B">
              <a:alpha val="274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69" name="Google Shape;69;p7"/>
          <p:cNvSpPr/>
          <p:nvPr/>
        </p:nvSpPr>
        <p:spPr>
          <a:xfrm>
            <a:off x="5877743" y="4094973"/>
            <a:ext cx="104504" cy="110481"/>
          </a:xfrm>
          <a:custGeom>
            <a:avLst/>
            <a:gdLst/>
            <a:ahLst/>
            <a:cxnLst/>
            <a:rect l="l" t="t" r="r" b="b"/>
            <a:pathLst>
              <a:path w="633" h="669" extrusionOk="0">
                <a:moveTo>
                  <a:pt x="0" y="16"/>
                </a:moveTo>
                <a:cubicBezTo>
                  <a:pt x="194" y="16"/>
                  <a:pt x="194" y="16"/>
                  <a:pt x="194" y="16"/>
                </a:cubicBezTo>
                <a:cubicBezTo>
                  <a:pt x="194" y="105"/>
                  <a:pt x="194" y="105"/>
                  <a:pt x="194" y="105"/>
                </a:cubicBezTo>
                <a:cubicBezTo>
                  <a:pt x="197" y="105"/>
                  <a:pt x="197" y="105"/>
                  <a:pt x="197" y="105"/>
                </a:cubicBezTo>
                <a:cubicBezTo>
                  <a:pt x="224" y="54"/>
                  <a:pt x="291" y="0"/>
                  <a:pt x="389" y="0"/>
                </a:cubicBezTo>
                <a:cubicBezTo>
                  <a:pt x="595" y="0"/>
                  <a:pt x="633" y="135"/>
                  <a:pt x="633" y="311"/>
                </a:cubicBezTo>
                <a:cubicBezTo>
                  <a:pt x="633" y="669"/>
                  <a:pt x="633" y="669"/>
                  <a:pt x="633" y="669"/>
                </a:cubicBezTo>
                <a:cubicBezTo>
                  <a:pt x="430" y="669"/>
                  <a:pt x="430" y="669"/>
                  <a:pt x="430" y="669"/>
                </a:cubicBezTo>
                <a:cubicBezTo>
                  <a:pt x="430" y="352"/>
                  <a:pt x="430" y="352"/>
                  <a:pt x="430" y="352"/>
                </a:cubicBezTo>
                <a:cubicBezTo>
                  <a:pt x="430" y="276"/>
                  <a:pt x="429" y="178"/>
                  <a:pt x="324" y="178"/>
                </a:cubicBezTo>
                <a:cubicBezTo>
                  <a:pt x="219" y="178"/>
                  <a:pt x="203" y="261"/>
                  <a:pt x="203" y="346"/>
                </a:cubicBezTo>
                <a:cubicBezTo>
                  <a:pt x="203" y="669"/>
                  <a:pt x="203" y="669"/>
                  <a:pt x="203" y="669"/>
                </a:cubicBezTo>
                <a:cubicBezTo>
                  <a:pt x="0" y="669"/>
                  <a:pt x="0" y="669"/>
                  <a:pt x="0" y="669"/>
                </a:cubicBezTo>
                <a:lnTo>
                  <a:pt x="0" y="16"/>
                </a:lnTo>
                <a:close/>
              </a:path>
            </a:pathLst>
          </a:custGeom>
          <a:solidFill>
            <a:srgbClr val="0D5D7B">
              <a:alpha val="274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70" name="Google Shape;70;p7"/>
          <p:cNvSpPr/>
          <p:nvPr/>
        </p:nvSpPr>
        <p:spPr>
          <a:xfrm>
            <a:off x="6129963" y="4072451"/>
            <a:ext cx="171412" cy="120108"/>
          </a:xfrm>
          <a:custGeom>
            <a:avLst/>
            <a:gdLst/>
            <a:ahLst/>
            <a:cxnLst/>
            <a:rect l="l" t="t" r="r" b="b"/>
            <a:pathLst>
              <a:path w="486" h="340" extrusionOk="0">
                <a:moveTo>
                  <a:pt x="476" y="53"/>
                </a:moveTo>
                <a:cubicBezTo>
                  <a:pt x="470" y="32"/>
                  <a:pt x="454" y="16"/>
                  <a:pt x="433" y="10"/>
                </a:cubicBezTo>
                <a:cubicBezTo>
                  <a:pt x="395" y="0"/>
                  <a:pt x="243" y="0"/>
                  <a:pt x="243" y="0"/>
                </a:cubicBezTo>
                <a:cubicBezTo>
                  <a:pt x="243" y="0"/>
                  <a:pt x="91" y="0"/>
                  <a:pt x="53" y="10"/>
                </a:cubicBezTo>
                <a:cubicBezTo>
                  <a:pt x="32" y="16"/>
                  <a:pt x="16" y="32"/>
                  <a:pt x="10" y="53"/>
                </a:cubicBezTo>
                <a:cubicBezTo>
                  <a:pt x="0" y="91"/>
                  <a:pt x="0" y="170"/>
                  <a:pt x="0" y="170"/>
                </a:cubicBezTo>
                <a:cubicBezTo>
                  <a:pt x="0" y="170"/>
                  <a:pt x="0" y="249"/>
                  <a:pt x="10" y="287"/>
                </a:cubicBezTo>
                <a:cubicBezTo>
                  <a:pt x="16" y="308"/>
                  <a:pt x="32" y="324"/>
                  <a:pt x="53" y="330"/>
                </a:cubicBezTo>
                <a:cubicBezTo>
                  <a:pt x="91" y="340"/>
                  <a:pt x="243" y="340"/>
                  <a:pt x="243" y="340"/>
                </a:cubicBezTo>
                <a:cubicBezTo>
                  <a:pt x="243" y="340"/>
                  <a:pt x="395" y="340"/>
                  <a:pt x="433" y="330"/>
                </a:cubicBezTo>
                <a:cubicBezTo>
                  <a:pt x="454" y="324"/>
                  <a:pt x="470" y="308"/>
                  <a:pt x="476" y="287"/>
                </a:cubicBezTo>
                <a:cubicBezTo>
                  <a:pt x="486" y="249"/>
                  <a:pt x="486" y="170"/>
                  <a:pt x="486" y="170"/>
                </a:cubicBezTo>
                <a:cubicBezTo>
                  <a:pt x="486" y="170"/>
                  <a:pt x="486" y="91"/>
                  <a:pt x="476" y="53"/>
                </a:cubicBezTo>
                <a:close/>
                <a:moveTo>
                  <a:pt x="194" y="243"/>
                </a:moveTo>
                <a:cubicBezTo>
                  <a:pt x="194" y="97"/>
                  <a:pt x="194" y="97"/>
                  <a:pt x="194" y="97"/>
                </a:cubicBezTo>
                <a:cubicBezTo>
                  <a:pt x="321" y="170"/>
                  <a:pt x="321" y="170"/>
                  <a:pt x="321" y="170"/>
                </a:cubicBezTo>
                <a:lnTo>
                  <a:pt x="194" y="243"/>
                </a:lnTo>
                <a:close/>
              </a:path>
            </a:pathLst>
          </a:custGeom>
          <a:solidFill>
            <a:srgbClr val="0D5D7B">
              <a:alpha val="274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71" name="Google Shape;71;p7"/>
          <p:cNvSpPr/>
          <p:nvPr/>
        </p:nvSpPr>
        <p:spPr>
          <a:xfrm>
            <a:off x="6449095" y="4052867"/>
            <a:ext cx="143511" cy="143605"/>
          </a:xfrm>
          <a:custGeom>
            <a:avLst/>
            <a:gdLst/>
            <a:ahLst/>
            <a:cxnLst/>
            <a:rect l="l" t="t" r="r" b="b"/>
            <a:pathLst>
              <a:path w="4096" h="4096" extrusionOk="0">
                <a:moveTo>
                  <a:pt x="3870" y="0"/>
                </a:moveTo>
                <a:cubicBezTo>
                  <a:pt x="226" y="0"/>
                  <a:pt x="226" y="0"/>
                  <a:pt x="226" y="0"/>
                </a:cubicBezTo>
                <a:cubicBezTo>
                  <a:pt x="101" y="0"/>
                  <a:pt x="0" y="101"/>
                  <a:pt x="0" y="226"/>
                </a:cubicBezTo>
                <a:cubicBezTo>
                  <a:pt x="0" y="3870"/>
                  <a:pt x="0" y="3870"/>
                  <a:pt x="0" y="3870"/>
                </a:cubicBezTo>
                <a:cubicBezTo>
                  <a:pt x="0" y="3995"/>
                  <a:pt x="101" y="4096"/>
                  <a:pt x="226" y="4096"/>
                </a:cubicBezTo>
                <a:cubicBezTo>
                  <a:pt x="2188" y="4096"/>
                  <a:pt x="2188" y="4096"/>
                  <a:pt x="2188" y="4096"/>
                </a:cubicBezTo>
                <a:cubicBezTo>
                  <a:pt x="2188" y="2512"/>
                  <a:pt x="2188" y="2512"/>
                  <a:pt x="2188" y="2512"/>
                </a:cubicBezTo>
                <a:cubicBezTo>
                  <a:pt x="1656" y="2512"/>
                  <a:pt x="1656" y="2512"/>
                  <a:pt x="1656" y="2512"/>
                </a:cubicBezTo>
                <a:cubicBezTo>
                  <a:pt x="1656" y="1892"/>
                  <a:pt x="1656" y="1892"/>
                  <a:pt x="1656" y="1892"/>
                </a:cubicBezTo>
                <a:cubicBezTo>
                  <a:pt x="2188" y="1892"/>
                  <a:pt x="2188" y="1892"/>
                  <a:pt x="2188" y="1892"/>
                </a:cubicBezTo>
                <a:cubicBezTo>
                  <a:pt x="2188" y="1436"/>
                  <a:pt x="2188" y="1436"/>
                  <a:pt x="2188" y="1436"/>
                </a:cubicBezTo>
                <a:cubicBezTo>
                  <a:pt x="2188" y="907"/>
                  <a:pt x="2511" y="619"/>
                  <a:pt x="2983" y="619"/>
                </a:cubicBezTo>
                <a:cubicBezTo>
                  <a:pt x="3209" y="619"/>
                  <a:pt x="3403" y="636"/>
                  <a:pt x="3460" y="643"/>
                </a:cubicBezTo>
                <a:cubicBezTo>
                  <a:pt x="3460" y="1196"/>
                  <a:pt x="3460" y="1196"/>
                  <a:pt x="3460" y="1196"/>
                </a:cubicBezTo>
                <a:cubicBezTo>
                  <a:pt x="3134" y="1196"/>
                  <a:pt x="3134" y="1196"/>
                  <a:pt x="3134" y="1196"/>
                </a:cubicBezTo>
                <a:cubicBezTo>
                  <a:pt x="2877" y="1196"/>
                  <a:pt x="2828" y="1318"/>
                  <a:pt x="2828" y="1497"/>
                </a:cubicBezTo>
                <a:cubicBezTo>
                  <a:pt x="2828" y="1892"/>
                  <a:pt x="2828" y="1892"/>
                  <a:pt x="2828" y="1892"/>
                </a:cubicBezTo>
                <a:cubicBezTo>
                  <a:pt x="3442" y="1892"/>
                  <a:pt x="3442" y="1892"/>
                  <a:pt x="3442" y="1892"/>
                </a:cubicBezTo>
                <a:cubicBezTo>
                  <a:pt x="3362" y="2512"/>
                  <a:pt x="3362" y="2512"/>
                  <a:pt x="3362" y="2512"/>
                </a:cubicBezTo>
                <a:cubicBezTo>
                  <a:pt x="2828" y="2512"/>
                  <a:pt x="2828" y="2512"/>
                  <a:pt x="2828" y="2512"/>
                </a:cubicBezTo>
                <a:cubicBezTo>
                  <a:pt x="2828" y="4096"/>
                  <a:pt x="2828" y="4096"/>
                  <a:pt x="2828" y="4096"/>
                </a:cubicBezTo>
                <a:cubicBezTo>
                  <a:pt x="3870" y="4096"/>
                  <a:pt x="3870" y="4096"/>
                  <a:pt x="3870" y="4096"/>
                </a:cubicBezTo>
                <a:cubicBezTo>
                  <a:pt x="3995" y="4096"/>
                  <a:pt x="4096" y="3995"/>
                  <a:pt x="4096" y="3870"/>
                </a:cubicBezTo>
                <a:cubicBezTo>
                  <a:pt x="4096" y="226"/>
                  <a:pt x="4096" y="226"/>
                  <a:pt x="4096" y="226"/>
                </a:cubicBezTo>
                <a:cubicBezTo>
                  <a:pt x="4096" y="101"/>
                  <a:pt x="3995" y="0"/>
                  <a:pt x="3870" y="0"/>
                </a:cubicBezTo>
                <a:close/>
              </a:path>
            </a:pathLst>
          </a:custGeom>
          <a:solidFill>
            <a:srgbClr val="0D5D7B">
              <a:alpha val="2745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72" name="Google Shape;72;p7"/>
          <p:cNvSpPr/>
          <p:nvPr/>
        </p:nvSpPr>
        <p:spPr>
          <a:xfrm>
            <a:off x="1" y="3110089"/>
            <a:ext cx="2676395" cy="3749607"/>
          </a:xfrm>
          <a:custGeom>
            <a:avLst/>
            <a:gdLst/>
            <a:ahLst/>
            <a:cxnLst/>
            <a:rect l="l" t="t" r="r" b="b"/>
            <a:pathLst>
              <a:path w="2817257" h="3946954" extrusionOk="0">
                <a:moveTo>
                  <a:pt x="0" y="0"/>
                </a:moveTo>
                <a:lnTo>
                  <a:pt x="124981" y="72324"/>
                </a:lnTo>
                <a:cubicBezTo>
                  <a:pt x="643737" y="372513"/>
                  <a:pt x="1335412" y="772766"/>
                  <a:pt x="2257644" y="1306437"/>
                </a:cubicBezTo>
                <a:cubicBezTo>
                  <a:pt x="2524543" y="1459142"/>
                  <a:pt x="2702476" y="1704105"/>
                  <a:pt x="2778733" y="1977701"/>
                </a:cubicBezTo>
                <a:cubicBezTo>
                  <a:pt x="2800975" y="2063597"/>
                  <a:pt x="2813685" y="2152675"/>
                  <a:pt x="2816862" y="2241753"/>
                </a:cubicBezTo>
                <a:cubicBezTo>
                  <a:pt x="2820039" y="2362644"/>
                  <a:pt x="2804152" y="2486716"/>
                  <a:pt x="2766024" y="2604426"/>
                </a:cubicBezTo>
                <a:cubicBezTo>
                  <a:pt x="2686589" y="2865297"/>
                  <a:pt x="2511834" y="3097535"/>
                  <a:pt x="2257644" y="3243877"/>
                </a:cubicBezTo>
                <a:cubicBezTo>
                  <a:pt x="2257644" y="3243877"/>
                  <a:pt x="2257644" y="3243877"/>
                  <a:pt x="1047065" y="3946954"/>
                </a:cubicBezTo>
                <a:cubicBezTo>
                  <a:pt x="1047065" y="3946954"/>
                  <a:pt x="1047065" y="3946954"/>
                  <a:pt x="1511" y="3946954"/>
                </a:cubicBezTo>
                <a:lnTo>
                  <a:pt x="0" y="3946954"/>
                </a:lnTo>
                <a:close/>
              </a:path>
            </a:pathLst>
          </a:custGeom>
          <a:solidFill>
            <a:srgbClr val="00A7CD">
              <a:alpha val="14509"/>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73" name="Google Shape;73;p7"/>
          <p:cNvSpPr/>
          <p:nvPr/>
        </p:nvSpPr>
        <p:spPr>
          <a:xfrm rot="-5400000">
            <a:off x="7950455" y="2610926"/>
            <a:ext cx="3118104" cy="5376044"/>
          </a:xfrm>
          <a:custGeom>
            <a:avLst/>
            <a:gdLst/>
            <a:ahLst/>
            <a:cxnLst/>
            <a:rect l="l" t="t" r="r" b="b"/>
            <a:pathLst>
              <a:path w="3352800" h="5780692" extrusionOk="0">
                <a:moveTo>
                  <a:pt x="3352800" y="5780692"/>
                </a:moveTo>
                <a:lnTo>
                  <a:pt x="0" y="5780692"/>
                </a:lnTo>
                <a:lnTo>
                  <a:pt x="0" y="0"/>
                </a:lnTo>
                <a:close/>
              </a:path>
            </a:pathLst>
          </a:custGeom>
          <a:solidFill>
            <a:srgbClr val="66757A">
              <a:alpha val="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74" name="Google Shape;74;p7"/>
          <p:cNvSpPr/>
          <p:nvPr/>
        </p:nvSpPr>
        <p:spPr>
          <a:xfrm>
            <a:off x="8668099" y="492980"/>
            <a:ext cx="3523900" cy="5209467"/>
          </a:xfrm>
          <a:custGeom>
            <a:avLst/>
            <a:gdLst/>
            <a:ahLst/>
            <a:cxnLst/>
            <a:rect l="l" t="t" r="r" b="b"/>
            <a:pathLst>
              <a:path w="10000" h="10000" extrusionOk="0">
                <a:moveTo>
                  <a:pt x="103" y="4497"/>
                </a:moveTo>
                <a:cubicBezTo>
                  <a:pt x="38" y="4645"/>
                  <a:pt x="9" y="4793"/>
                  <a:pt x="1" y="4941"/>
                </a:cubicBezTo>
                <a:cubicBezTo>
                  <a:pt x="-6" y="5148"/>
                  <a:pt x="30" y="5355"/>
                  <a:pt x="125" y="5553"/>
                </a:cubicBezTo>
                <a:cubicBezTo>
                  <a:pt x="234" y="5800"/>
                  <a:pt x="416" y="6027"/>
                  <a:pt x="664" y="6219"/>
                </a:cubicBezTo>
                <a:cubicBezTo>
                  <a:pt x="869" y="6382"/>
                  <a:pt x="1109" y="6520"/>
                  <a:pt x="1401" y="6634"/>
                </a:cubicBezTo>
                <a:lnTo>
                  <a:pt x="7938" y="9191"/>
                </a:lnTo>
                <a:lnTo>
                  <a:pt x="10000" y="10000"/>
                </a:lnTo>
                <a:lnTo>
                  <a:pt x="10000" y="0"/>
                </a:lnTo>
                <a:lnTo>
                  <a:pt x="1401" y="3361"/>
                </a:lnTo>
                <a:cubicBezTo>
                  <a:pt x="730" y="3623"/>
                  <a:pt x="285" y="4033"/>
                  <a:pt x="103" y="4497"/>
                </a:cubicBezTo>
                <a:close/>
              </a:path>
            </a:pathLst>
          </a:custGeom>
          <a:solidFill>
            <a:srgbClr val="2BB5E8"/>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75" name="Google Shape;75;p7"/>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929292"/>
              </a:buClr>
              <a:buSzPts val="800"/>
              <a:buFont typeface="Arial"/>
              <a:buNone/>
            </a:pPr>
            <a:r>
              <a:rPr lang="en-US" sz="800" b="0" i="0">
                <a:solidFill>
                  <a:srgbClr val="929292"/>
                </a:solidFill>
                <a:latin typeface="Arial"/>
                <a:ea typeface="Arial"/>
                <a:cs typeface="Arial"/>
                <a:sym typeface="Arial"/>
              </a:rPr>
              <a:t>© </a:t>
            </a:r>
            <a:r>
              <a:rPr lang="en-US" sz="800">
                <a:solidFill>
                  <a:srgbClr val="929292"/>
                </a:solidFill>
                <a:latin typeface="Arial"/>
                <a:ea typeface="Arial"/>
                <a:cs typeface="Arial"/>
                <a:sym typeface="Arial"/>
              </a:rPr>
              <a:t>2019 </a:t>
            </a:r>
            <a:r>
              <a:rPr lang="en-US" sz="800" b="0" i="0">
                <a:solidFill>
                  <a:srgbClr val="929292"/>
                </a:solidFill>
                <a:latin typeface="Arial"/>
                <a:ea typeface="Arial"/>
                <a:cs typeface="Arial"/>
                <a:sym typeface="Arial"/>
              </a:rPr>
              <a:t>Snowflake Computing Inc. All Rights Reserved</a:t>
            </a:r>
            <a:endParaRPr sz="800">
              <a:solidFill>
                <a:srgbClr val="929292"/>
              </a:solidFill>
              <a:latin typeface="Arial"/>
              <a:ea typeface="Arial"/>
              <a:cs typeface="Arial"/>
              <a:sym typeface="Arial"/>
            </a:endParaRPr>
          </a:p>
        </p:txBody>
      </p:sp>
      <p:sp>
        <p:nvSpPr>
          <p:cNvPr id="76" name="Google Shape;76;p7"/>
          <p:cNvSpPr/>
          <p:nvPr/>
        </p:nvSpPr>
        <p:spPr>
          <a:xfrm>
            <a:off x="3712548" y="2418113"/>
            <a:ext cx="4207045" cy="963169"/>
          </a:xfrm>
          <a:custGeom>
            <a:avLst/>
            <a:gdLst/>
            <a:ahLst/>
            <a:cxnLst/>
            <a:rect l="l" t="t" r="r" b="b"/>
            <a:pathLst>
              <a:path w="10771" h="2451" extrusionOk="0">
                <a:moveTo>
                  <a:pt x="10625" y="726"/>
                </a:moveTo>
                <a:lnTo>
                  <a:pt x="10597" y="726"/>
                </a:lnTo>
                <a:lnTo>
                  <a:pt x="10597" y="761"/>
                </a:lnTo>
                <a:lnTo>
                  <a:pt x="10625" y="761"/>
                </a:lnTo>
                <a:cubicBezTo>
                  <a:pt x="10638" y="761"/>
                  <a:pt x="10646" y="756"/>
                  <a:pt x="10646" y="744"/>
                </a:cubicBezTo>
                <a:cubicBezTo>
                  <a:pt x="10646" y="731"/>
                  <a:pt x="10639" y="726"/>
                  <a:pt x="10625" y="726"/>
                </a:cubicBezTo>
                <a:close/>
                <a:moveTo>
                  <a:pt x="10562" y="693"/>
                </a:moveTo>
                <a:lnTo>
                  <a:pt x="10625" y="693"/>
                </a:lnTo>
                <a:cubicBezTo>
                  <a:pt x="10660" y="693"/>
                  <a:pt x="10683" y="712"/>
                  <a:pt x="10683" y="742"/>
                </a:cubicBezTo>
                <a:cubicBezTo>
                  <a:pt x="10683" y="760"/>
                  <a:pt x="10675" y="774"/>
                  <a:pt x="10660" y="783"/>
                </a:cubicBezTo>
                <a:lnTo>
                  <a:pt x="10685" y="820"/>
                </a:lnTo>
                <a:lnTo>
                  <a:pt x="10685" y="827"/>
                </a:lnTo>
                <a:lnTo>
                  <a:pt x="10648" y="827"/>
                </a:lnTo>
                <a:lnTo>
                  <a:pt x="10623" y="791"/>
                </a:lnTo>
                <a:lnTo>
                  <a:pt x="10595" y="791"/>
                </a:lnTo>
                <a:lnTo>
                  <a:pt x="10595" y="827"/>
                </a:lnTo>
                <a:lnTo>
                  <a:pt x="10560" y="827"/>
                </a:lnTo>
                <a:lnTo>
                  <a:pt x="10560" y="693"/>
                </a:lnTo>
                <a:lnTo>
                  <a:pt x="10562" y="693"/>
                </a:lnTo>
                <a:close/>
                <a:moveTo>
                  <a:pt x="10742" y="761"/>
                </a:moveTo>
                <a:cubicBezTo>
                  <a:pt x="10742" y="691"/>
                  <a:pt x="10694" y="636"/>
                  <a:pt x="10622" y="636"/>
                </a:cubicBezTo>
                <a:cubicBezTo>
                  <a:pt x="10551" y="636"/>
                  <a:pt x="10504" y="687"/>
                  <a:pt x="10504" y="761"/>
                </a:cubicBezTo>
                <a:cubicBezTo>
                  <a:pt x="10504" y="832"/>
                  <a:pt x="10551" y="887"/>
                  <a:pt x="10622" y="887"/>
                </a:cubicBezTo>
                <a:cubicBezTo>
                  <a:pt x="10694" y="888"/>
                  <a:pt x="10742" y="834"/>
                  <a:pt x="10742" y="761"/>
                </a:cubicBezTo>
                <a:close/>
                <a:moveTo>
                  <a:pt x="10770" y="761"/>
                </a:moveTo>
                <a:cubicBezTo>
                  <a:pt x="10770" y="846"/>
                  <a:pt x="10713" y="915"/>
                  <a:pt x="10620" y="915"/>
                </a:cubicBezTo>
                <a:cubicBezTo>
                  <a:pt x="10527" y="915"/>
                  <a:pt x="10472" y="844"/>
                  <a:pt x="10472" y="761"/>
                </a:cubicBezTo>
                <a:cubicBezTo>
                  <a:pt x="10472" y="677"/>
                  <a:pt x="10527" y="608"/>
                  <a:pt x="10620" y="608"/>
                </a:cubicBezTo>
                <a:cubicBezTo>
                  <a:pt x="10715" y="608"/>
                  <a:pt x="10770" y="679"/>
                  <a:pt x="10770" y="761"/>
                </a:cubicBezTo>
                <a:close/>
                <a:moveTo>
                  <a:pt x="2384" y="1061"/>
                </a:moveTo>
                <a:lnTo>
                  <a:pt x="2095" y="1228"/>
                </a:lnTo>
                <a:lnTo>
                  <a:pt x="2384" y="1395"/>
                </a:lnTo>
                <a:cubicBezTo>
                  <a:pt x="2457" y="1437"/>
                  <a:pt x="2483" y="1530"/>
                  <a:pt x="2441" y="1603"/>
                </a:cubicBezTo>
                <a:cubicBezTo>
                  <a:pt x="2398" y="1675"/>
                  <a:pt x="2305" y="1700"/>
                  <a:pt x="2233" y="1659"/>
                </a:cubicBezTo>
                <a:lnTo>
                  <a:pt x="1717" y="1361"/>
                </a:lnTo>
                <a:cubicBezTo>
                  <a:pt x="1681" y="1342"/>
                  <a:pt x="1658" y="1310"/>
                  <a:pt x="1648" y="1275"/>
                </a:cubicBezTo>
                <a:cubicBezTo>
                  <a:pt x="1642" y="1259"/>
                  <a:pt x="1641" y="1242"/>
                  <a:pt x="1641" y="1227"/>
                </a:cubicBezTo>
                <a:cubicBezTo>
                  <a:pt x="1641" y="1214"/>
                  <a:pt x="1642" y="1202"/>
                  <a:pt x="1646" y="1191"/>
                </a:cubicBezTo>
                <a:cubicBezTo>
                  <a:pt x="1657" y="1154"/>
                  <a:pt x="1681" y="1121"/>
                  <a:pt x="1717" y="1100"/>
                </a:cubicBezTo>
                <a:lnTo>
                  <a:pt x="2233" y="802"/>
                </a:lnTo>
                <a:cubicBezTo>
                  <a:pt x="2305" y="760"/>
                  <a:pt x="2398" y="784"/>
                  <a:pt x="2441" y="858"/>
                </a:cubicBezTo>
                <a:cubicBezTo>
                  <a:pt x="2483" y="925"/>
                  <a:pt x="2457" y="1019"/>
                  <a:pt x="2384" y="1061"/>
                </a:cubicBezTo>
                <a:close/>
                <a:moveTo>
                  <a:pt x="2111" y="1869"/>
                </a:moveTo>
                <a:lnTo>
                  <a:pt x="1595" y="1571"/>
                </a:lnTo>
                <a:cubicBezTo>
                  <a:pt x="1567" y="1555"/>
                  <a:pt x="1537" y="1548"/>
                  <a:pt x="1507" y="1552"/>
                </a:cubicBezTo>
                <a:cubicBezTo>
                  <a:pt x="1428" y="1557"/>
                  <a:pt x="1366" y="1624"/>
                  <a:pt x="1366" y="1703"/>
                </a:cubicBezTo>
                <a:lnTo>
                  <a:pt x="1366" y="2299"/>
                </a:lnTo>
                <a:cubicBezTo>
                  <a:pt x="1366" y="2383"/>
                  <a:pt x="1435" y="2450"/>
                  <a:pt x="1517" y="2450"/>
                </a:cubicBezTo>
                <a:cubicBezTo>
                  <a:pt x="1602" y="2450"/>
                  <a:pt x="1669" y="2382"/>
                  <a:pt x="1669" y="2299"/>
                </a:cubicBezTo>
                <a:lnTo>
                  <a:pt x="1669" y="1964"/>
                </a:lnTo>
                <a:lnTo>
                  <a:pt x="1958" y="2131"/>
                </a:lnTo>
                <a:cubicBezTo>
                  <a:pt x="2030" y="2174"/>
                  <a:pt x="2124" y="2149"/>
                  <a:pt x="2166" y="2077"/>
                </a:cubicBezTo>
                <a:cubicBezTo>
                  <a:pt x="2208" y="2005"/>
                  <a:pt x="2183" y="1911"/>
                  <a:pt x="2111" y="1869"/>
                </a:cubicBezTo>
                <a:close/>
                <a:moveTo>
                  <a:pt x="1514" y="1284"/>
                </a:moveTo>
                <a:lnTo>
                  <a:pt x="1299" y="1499"/>
                </a:lnTo>
                <a:cubicBezTo>
                  <a:pt x="1294" y="1506"/>
                  <a:pt x="1281" y="1511"/>
                  <a:pt x="1272" y="1511"/>
                </a:cubicBezTo>
                <a:lnTo>
                  <a:pt x="1257" y="1511"/>
                </a:lnTo>
                <a:lnTo>
                  <a:pt x="1225" y="1511"/>
                </a:lnTo>
                <a:lnTo>
                  <a:pt x="1209" y="1511"/>
                </a:lnTo>
                <a:cubicBezTo>
                  <a:pt x="1200" y="1511"/>
                  <a:pt x="1188" y="1506"/>
                  <a:pt x="1183" y="1499"/>
                </a:cubicBezTo>
                <a:lnTo>
                  <a:pt x="968" y="1284"/>
                </a:lnTo>
                <a:cubicBezTo>
                  <a:pt x="962" y="1279"/>
                  <a:pt x="957" y="1266"/>
                  <a:pt x="957" y="1257"/>
                </a:cubicBezTo>
                <a:lnTo>
                  <a:pt x="957" y="1243"/>
                </a:lnTo>
                <a:lnTo>
                  <a:pt x="957" y="1211"/>
                </a:lnTo>
                <a:lnTo>
                  <a:pt x="957" y="1195"/>
                </a:lnTo>
                <a:cubicBezTo>
                  <a:pt x="957" y="1186"/>
                  <a:pt x="962" y="1174"/>
                  <a:pt x="968" y="1168"/>
                </a:cubicBezTo>
                <a:lnTo>
                  <a:pt x="1183" y="954"/>
                </a:lnTo>
                <a:cubicBezTo>
                  <a:pt x="1190" y="946"/>
                  <a:pt x="1200" y="943"/>
                  <a:pt x="1209" y="943"/>
                </a:cubicBezTo>
                <a:lnTo>
                  <a:pt x="1225" y="943"/>
                </a:lnTo>
                <a:lnTo>
                  <a:pt x="1257" y="943"/>
                </a:lnTo>
                <a:lnTo>
                  <a:pt x="1272" y="943"/>
                </a:lnTo>
                <a:cubicBezTo>
                  <a:pt x="1281" y="943"/>
                  <a:pt x="1294" y="948"/>
                  <a:pt x="1299" y="954"/>
                </a:cubicBezTo>
                <a:lnTo>
                  <a:pt x="1514" y="1168"/>
                </a:lnTo>
                <a:cubicBezTo>
                  <a:pt x="1519" y="1174"/>
                  <a:pt x="1524" y="1186"/>
                  <a:pt x="1524" y="1195"/>
                </a:cubicBezTo>
                <a:lnTo>
                  <a:pt x="1524" y="1211"/>
                </a:lnTo>
                <a:lnTo>
                  <a:pt x="1524" y="1243"/>
                </a:lnTo>
                <a:lnTo>
                  <a:pt x="1524" y="1257"/>
                </a:lnTo>
                <a:cubicBezTo>
                  <a:pt x="1526" y="1266"/>
                  <a:pt x="1521" y="1279"/>
                  <a:pt x="1514" y="1284"/>
                </a:cubicBezTo>
                <a:close/>
                <a:moveTo>
                  <a:pt x="1343" y="1227"/>
                </a:moveTo>
                <a:cubicBezTo>
                  <a:pt x="1343" y="1218"/>
                  <a:pt x="1338" y="1205"/>
                  <a:pt x="1332" y="1200"/>
                </a:cubicBezTo>
                <a:lnTo>
                  <a:pt x="1271" y="1139"/>
                </a:lnTo>
                <a:cubicBezTo>
                  <a:pt x="1265" y="1133"/>
                  <a:pt x="1253" y="1128"/>
                  <a:pt x="1244" y="1128"/>
                </a:cubicBezTo>
                <a:lnTo>
                  <a:pt x="1242" y="1128"/>
                </a:lnTo>
                <a:cubicBezTo>
                  <a:pt x="1234" y="1128"/>
                  <a:pt x="1221" y="1133"/>
                  <a:pt x="1216" y="1139"/>
                </a:cubicBezTo>
                <a:lnTo>
                  <a:pt x="1154" y="1200"/>
                </a:lnTo>
                <a:cubicBezTo>
                  <a:pt x="1147" y="1207"/>
                  <a:pt x="1144" y="1220"/>
                  <a:pt x="1144" y="1227"/>
                </a:cubicBezTo>
                <a:lnTo>
                  <a:pt x="1144" y="1228"/>
                </a:lnTo>
                <a:cubicBezTo>
                  <a:pt x="1144" y="1237"/>
                  <a:pt x="1149" y="1249"/>
                  <a:pt x="1154" y="1254"/>
                </a:cubicBezTo>
                <a:lnTo>
                  <a:pt x="1216" y="1316"/>
                </a:lnTo>
                <a:cubicBezTo>
                  <a:pt x="1221" y="1321"/>
                  <a:pt x="1234" y="1326"/>
                  <a:pt x="1242" y="1326"/>
                </a:cubicBezTo>
                <a:lnTo>
                  <a:pt x="1244" y="1326"/>
                </a:lnTo>
                <a:cubicBezTo>
                  <a:pt x="1253" y="1326"/>
                  <a:pt x="1265" y="1321"/>
                  <a:pt x="1271" y="1316"/>
                </a:cubicBezTo>
                <a:lnTo>
                  <a:pt x="1332" y="1254"/>
                </a:lnTo>
                <a:cubicBezTo>
                  <a:pt x="1338" y="1247"/>
                  <a:pt x="1343" y="1237"/>
                  <a:pt x="1343" y="1228"/>
                </a:cubicBezTo>
                <a:lnTo>
                  <a:pt x="1343" y="1227"/>
                </a:lnTo>
                <a:close/>
                <a:moveTo>
                  <a:pt x="370" y="583"/>
                </a:moveTo>
                <a:lnTo>
                  <a:pt x="887" y="881"/>
                </a:lnTo>
                <a:cubicBezTo>
                  <a:pt x="915" y="897"/>
                  <a:pt x="945" y="904"/>
                  <a:pt x="975" y="901"/>
                </a:cubicBezTo>
                <a:cubicBezTo>
                  <a:pt x="1054" y="895"/>
                  <a:pt x="1116" y="828"/>
                  <a:pt x="1116" y="749"/>
                </a:cubicBezTo>
                <a:lnTo>
                  <a:pt x="1116" y="152"/>
                </a:lnTo>
                <a:cubicBezTo>
                  <a:pt x="1116" y="67"/>
                  <a:pt x="1047" y="0"/>
                  <a:pt x="964" y="0"/>
                </a:cubicBezTo>
                <a:cubicBezTo>
                  <a:pt x="879" y="0"/>
                  <a:pt x="812" y="69"/>
                  <a:pt x="812" y="152"/>
                </a:cubicBezTo>
                <a:lnTo>
                  <a:pt x="812" y="487"/>
                </a:lnTo>
                <a:lnTo>
                  <a:pt x="523" y="319"/>
                </a:lnTo>
                <a:cubicBezTo>
                  <a:pt x="451" y="277"/>
                  <a:pt x="358" y="302"/>
                  <a:pt x="316" y="376"/>
                </a:cubicBezTo>
                <a:cubicBezTo>
                  <a:pt x="273" y="450"/>
                  <a:pt x="298" y="543"/>
                  <a:pt x="370" y="583"/>
                </a:cubicBezTo>
                <a:close/>
                <a:moveTo>
                  <a:pt x="1505" y="902"/>
                </a:moveTo>
                <a:cubicBezTo>
                  <a:pt x="1535" y="904"/>
                  <a:pt x="1565" y="899"/>
                  <a:pt x="1593" y="883"/>
                </a:cubicBezTo>
                <a:lnTo>
                  <a:pt x="2109" y="585"/>
                </a:lnTo>
                <a:cubicBezTo>
                  <a:pt x="2182" y="543"/>
                  <a:pt x="2206" y="450"/>
                  <a:pt x="2166" y="377"/>
                </a:cubicBezTo>
                <a:cubicBezTo>
                  <a:pt x="2124" y="305"/>
                  <a:pt x="2030" y="280"/>
                  <a:pt x="1958" y="321"/>
                </a:cubicBezTo>
                <a:lnTo>
                  <a:pt x="1669" y="488"/>
                </a:lnTo>
                <a:lnTo>
                  <a:pt x="1669" y="153"/>
                </a:lnTo>
                <a:cubicBezTo>
                  <a:pt x="1669" y="69"/>
                  <a:pt x="1600" y="2"/>
                  <a:pt x="1517" y="2"/>
                </a:cubicBezTo>
                <a:cubicBezTo>
                  <a:pt x="1433" y="2"/>
                  <a:pt x="1366" y="71"/>
                  <a:pt x="1366" y="153"/>
                </a:cubicBezTo>
                <a:lnTo>
                  <a:pt x="1366" y="751"/>
                </a:lnTo>
                <a:cubicBezTo>
                  <a:pt x="1366" y="830"/>
                  <a:pt x="1428" y="897"/>
                  <a:pt x="1505" y="902"/>
                </a:cubicBezTo>
                <a:close/>
                <a:moveTo>
                  <a:pt x="976" y="1550"/>
                </a:moveTo>
                <a:cubicBezTo>
                  <a:pt x="946" y="1548"/>
                  <a:pt x="916" y="1553"/>
                  <a:pt x="888" y="1569"/>
                </a:cubicBezTo>
                <a:lnTo>
                  <a:pt x="372" y="1867"/>
                </a:lnTo>
                <a:cubicBezTo>
                  <a:pt x="300" y="1909"/>
                  <a:pt x="275" y="2003"/>
                  <a:pt x="316" y="2075"/>
                </a:cubicBezTo>
                <a:cubicBezTo>
                  <a:pt x="358" y="2147"/>
                  <a:pt x="451" y="2172"/>
                  <a:pt x="523" y="2130"/>
                </a:cubicBezTo>
                <a:lnTo>
                  <a:pt x="812" y="1962"/>
                </a:lnTo>
                <a:lnTo>
                  <a:pt x="812" y="2297"/>
                </a:lnTo>
                <a:cubicBezTo>
                  <a:pt x="812" y="2382"/>
                  <a:pt x="881" y="2449"/>
                  <a:pt x="964" y="2449"/>
                </a:cubicBezTo>
                <a:cubicBezTo>
                  <a:pt x="1049" y="2449"/>
                  <a:pt x="1116" y="2380"/>
                  <a:pt x="1116" y="2297"/>
                </a:cubicBezTo>
                <a:lnTo>
                  <a:pt x="1116" y="1700"/>
                </a:lnTo>
                <a:cubicBezTo>
                  <a:pt x="1117" y="1622"/>
                  <a:pt x="1056" y="1557"/>
                  <a:pt x="976" y="1550"/>
                </a:cubicBezTo>
                <a:close/>
                <a:moveTo>
                  <a:pt x="835" y="1271"/>
                </a:moveTo>
                <a:cubicBezTo>
                  <a:pt x="841" y="1256"/>
                  <a:pt x="842" y="1239"/>
                  <a:pt x="842" y="1223"/>
                </a:cubicBezTo>
                <a:cubicBezTo>
                  <a:pt x="842" y="1211"/>
                  <a:pt x="841" y="1198"/>
                  <a:pt x="837" y="1188"/>
                </a:cubicBezTo>
                <a:cubicBezTo>
                  <a:pt x="827" y="1151"/>
                  <a:pt x="802" y="1117"/>
                  <a:pt x="767" y="1096"/>
                </a:cubicBezTo>
                <a:lnTo>
                  <a:pt x="250" y="797"/>
                </a:lnTo>
                <a:cubicBezTo>
                  <a:pt x="178" y="754"/>
                  <a:pt x="85" y="779"/>
                  <a:pt x="42" y="853"/>
                </a:cubicBezTo>
                <a:cubicBezTo>
                  <a:pt x="0" y="925"/>
                  <a:pt x="25" y="1019"/>
                  <a:pt x="99" y="1061"/>
                </a:cubicBezTo>
                <a:lnTo>
                  <a:pt x="388" y="1228"/>
                </a:lnTo>
                <a:lnTo>
                  <a:pt x="99" y="1395"/>
                </a:lnTo>
                <a:cubicBezTo>
                  <a:pt x="27" y="1437"/>
                  <a:pt x="2" y="1530"/>
                  <a:pt x="42" y="1603"/>
                </a:cubicBezTo>
                <a:cubicBezTo>
                  <a:pt x="85" y="1675"/>
                  <a:pt x="178" y="1700"/>
                  <a:pt x="250" y="1659"/>
                </a:cubicBezTo>
                <a:lnTo>
                  <a:pt x="767" y="1361"/>
                </a:lnTo>
                <a:cubicBezTo>
                  <a:pt x="802" y="1338"/>
                  <a:pt x="825" y="1307"/>
                  <a:pt x="835" y="1271"/>
                </a:cubicBezTo>
                <a:close/>
                <a:moveTo>
                  <a:pt x="7251" y="379"/>
                </a:moveTo>
                <a:lnTo>
                  <a:pt x="7237" y="379"/>
                </a:lnTo>
                <a:cubicBezTo>
                  <a:pt x="7235" y="379"/>
                  <a:pt x="7233" y="379"/>
                  <a:pt x="7231" y="379"/>
                </a:cubicBezTo>
                <a:cubicBezTo>
                  <a:pt x="7229" y="379"/>
                  <a:pt x="7228" y="379"/>
                  <a:pt x="7226" y="379"/>
                </a:cubicBezTo>
                <a:cubicBezTo>
                  <a:pt x="7189" y="379"/>
                  <a:pt x="7154" y="383"/>
                  <a:pt x="7120" y="395"/>
                </a:cubicBezTo>
                <a:cubicBezTo>
                  <a:pt x="7087" y="405"/>
                  <a:pt x="7057" y="423"/>
                  <a:pt x="7034" y="451"/>
                </a:cubicBezTo>
                <a:lnTo>
                  <a:pt x="7034" y="451"/>
                </a:lnTo>
                <a:lnTo>
                  <a:pt x="7034" y="451"/>
                </a:lnTo>
                <a:lnTo>
                  <a:pt x="7034" y="451"/>
                </a:lnTo>
                <a:cubicBezTo>
                  <a:pt x="7009" y="478"/>
                  <a:pt x="6993" y="511"/>
                  <a:pt x="6985" y="546"/>
                </a:cubicBezTo>
                <a:cubicBezTo>
                  <a:pt x="6974" y="583"/>
                  <a:pt x="6970" y="624"/>
                  <a:pt x="6970" y="672"/>
                </a:cubicBezTo>
                <a:lnTo>
                  <a:pt x="6970" y="763"/>
                </a:lnTo>
                <a:lnTo>
                  <a:pt x="6870" y="763"/>
                </a:lnTo>
                <a:cubicBezTo>
                  <a:pt x="6835" y="763"/>
                  <a:pt x="6807" y="791"/>
                  <a:pt x="6807" y="825"/>
                </a:cubicBezTo>
                <a:cubicBezTo>
                  <a:pt x="6807" y="842"/>
                  <a:pt x="6814" y="860"/>
                  <a:pt x="6824" y="872"/>
                </a:cubicBezTo>
                <a:cubicBezTo>
                  <a:pt x="6836" y="885"/>
                  <a:pt x="6852" y="892"/>
                  <a:pt x="6870" y="894"/>
                </a:cubicBezTo>
                <a:lnTo>
                  <a:pt x="6970" y="894"/>
                </a:lnTo>
                <a:lnTo>
                  <a:pt x="6970" y="1634"/>
                </a:lnTo>
                <a:lnTo>
                  <a:pt x="6970" y="1636"/>
                </a:lnTo>
                <a:cubicBezTo>
                  <a:pt x="6970" y="1654"/>
                  <a:pt x="6977" y="1670"/>
                  <a:pt x="6990" y="1682"/>
                </a:cubicBezTo>
                <a:cubicBezTo>
                  <a:pt x="7002" y="1693"/>
                  <a:pt x="7018" y="1700"/>
                  <a:pt x="7036" y="1700"/>
                </a:cubicBezTo>
                <a:cubicBezTo>
                  <a:pt x="7069" y="1700"/>
                  <a:pt x="7097" y="1671"/>
                  <a:pt x="7097" y="1636"/>
                </a:cubicBezTo>
                <a:lnTo>
                  <a:pt x="7097" y="894"/>
                </a:lnTo>
                <a:lnTo>
                  <a:pt x="7205" y="894"/>
                </a:lnTo>
                <a:cubicBezTo>
                  <a:pt x="7222" y="892"/>
                  <a:pt x="7238" y="885"/>
                  <a:pt x="7251" y="874"/>
                </a:cubicBezTo>
                <a:cubicBezTo>
                  <a:pt x="7263" y="862"/>
                  <a:pt x="7270" y="846"/>
                  <a:pt x="7270" y="828"/>
                </a:cubicBezTo>
                <a:lnTo>
                  <a:pt x="7270" y="827"/>
                </a:lnTo>
                <a:cubicBezTo>
                  <a:pt x="7270" y="793"/>
                  <a:pt x="7242" y="765"/>
                  <a:pt x="7207" y="765"/>
                </a:cubicBezTo>
                <a:lnTo>
                  <a:pt x="7097" y="765"/>
                </a:lnTo>
                <a:lnTo>
                  <a:pt x="7097" y="673"/>
                </a:lnTo>
                <a:cubicBezTo>
                  <a:pt x="7097" y="633"/>
                  <a:pt x="7103" y="603"/>
                  <a:pt x="7108" y="582"/>
                </a:cubicBezTo>
                <a:cubicBezTo>
                  <a:pt x="7113" y="561"/>
                  <a:pt x="7122" y="546"/>
                  <a:pt x="7129" y="538"/>
                </a:cubicBezTo>
                <a:cubicBezTo>
                  <a:pt x="7136" y="531"/>
                  <a:pt x="7145" y="524"/>
                  <a:pt x="7161" y="518"/>
                </a:cubicBezTo>
                <a:cubicBezTo>
                  <a:pt x="7177" y="513"/>
                  <a:pt x="7196" y="509"/>
                  <a:pt x="7224" y="509"/>
                </a:cubicBezTo>
                <a:lnTo>
                  <a:pt x="7228" y="509"/>
                </a:lnTo>
                <a:cubicBezTo>
                  <a:pt x="7229" y="509"/>
                  <a:pt x="7231" y="509"/>
                  <a:pt x="7233" y="509"/>
                </a:cubicBezTo>
                <a:cubicBezTo>
                  <a:pt x="7235" y="509"/>
                  <a:pt x="7237" y="509"/>
                  <a:pt x="7238" y="509"/>
                </a:cubicBezTo>
                <a:lnTo>
                  <a:pt x="7247" y="509"/>
                </a:lnTo>
                <a:lnTo>
                  <a:pt x="7252" y="509"/>
                </a:lnTo>
                <a:cubicBezTo>
                  <a:pt x="7288" y="509"/>
                  <a:pt x="7318" y="481"/>
                  <a:pt x="7318" y="444"/>
                </a:cubicBezTo>
                <a:cubicBezTo>
                  <a:pt x="7314" y="409"/>
                  <a:pt x="7286" y="379"/>
                  <a:pt x="7251" y="379"/>
                </a:cubicBezTo>
                <a:close/>
                <a:moveTo>
                  <a:pt x="9482" y="862"/>
                </a:moveTo>
                <a:cubicBezTo>
                  <a:pt x="9494" y="850"/>
                  <a:pt x="9501" y="832"/>
                  <a:pt x="9501" y="816"/>
                </a:cubicBezTo>
                <a:cubicBezTo>
                  <a:pt x="9501" y="800"/>
                  <a:pt x="9494" y="784"/>
                  <a:pt x="9482" y="772"/>
                </a:cubicBezTo>
                <a:lnTo>
                  <a:pt x="9482" y="772"/>
                </a:lnTo>
                <a:lnTo>
                  <a:pt x="9482" y="772"/>
                </a:lnTo>
                <a:lnTo>
                  <a:pt x="9482" y="772"/>
                </a:lnTo>
                <a:lnTo>
                  <a:pt x="9482" y="772"/>
                </a:lnTo>
                <a:cubicBezTo>
                  <a:pt x="9469" y="760"/>
                  <a:pt x="9454" y="753"/>
                  <a:pt x="9438" y="753"/>
                </a:cubicBezTo>
                <a:cubicBezTo>
                  <a:pt x="9423" y="753"/>
                  <a:pt x="9406" y="760"/>
                  <a:pt x="9393" y="772"/>
                </a:cubicBezTo>
                <a:lnTo>
                  <a:pt x="8895" y="1256"/>
                </a:lnTo>
                <a:lnTo>
                  <a:pt x="8895" y="441"/>
                </a:lnTo>
                <a:cubicBezTo>
                  <a:pt x="8895" y="405"/>
                  <a:pt x="8865" y="377"/>
                  <a:pt x="8830" y="377"/>
                </a:cubicBezTo>
                <a:cubicBezTo>
                  <a:pt x="8812" y="377"/>
                  <a:pt x="8796" y="384"/>
                  <a:pt x="8785" y="397"/>
                </a:cubicBezTo>
                <a:cubicBezTo>
                  <a:pt x="8775" y="407"/>
                  <a:pt x="8766" y="425"/>
                  <a:pt x="8766" y="441"/>
                </a:cubicBezTo>
                <a:lnTo>
                  <a:pt x="8766" y="1634"/>
                </a:lnTo>
                <a:cubicBezTo>
                  <a:pt x="8766" y="1652"/>
                  <a:pt x="8773" y="1668"/>
                  <a:pt x="8785" y="1679"/>
                </a:cubicBezTo>
                <a:cubicBezTo>
                  <a:pt x="8796" y="1689"/>
                  <a:pt x="8814" y="1698"/>
                  <a:pt x="8830" y="1698"/>
                </a:cubicBezTo>
                <a:cubicBezTo>
                  <a:pt x="8867" y="1698"/>
                  <a:pt x="8895" y="1670"/>
                  <a:pt x="8895" y="1634"/>
                </a:cubicBezTo>
                <a:lnTo>
                  <a:pt x="8895" y="1437"/>
                </a:lnTo>
                <a:lnTo>
                  <a:pt x="9057" y="1275"/>
                </a:lnTo>
                <a:lnTo>
                  <a:pt x="9388" y="1673"/>
                </a:lnTo>
                <a:cubicBezTo>
                  <a:pt x="9395" y="1682"/>
                  <a:pt x="9402" y="1690"/>
                  <a:pt x="9411" y="1693"/>
                </a:cubicBezTo>
                <a:cubicBezTo>
                  <a:pt x="9420" y="1697"/>
                  <a:pt x="9430" y="1698"/>
                  <a:pt x="9438" y="1698"/>
                </a:cubicBezTo>
                <a:cubicBezTo>
                  <a:pt x="9448" y="1698"/>
                  <a:pt x="9466" y="1696"/>
                  <a:pt x="9480" y="1684"/>
                </a:cubicBezTo>
                <a:lnTo>
                  <a:pt x="9480" y="1684"/>
                </a:lnTo>
                <a:lnTo>
                  <a:pt x="9480" y="1684"/>
                </a:lnTo>
                <a:cubicBezTo>
                  <a:pt x="9494" y="1671"/>
                  <a:pt x="9501" y="1654"/>
                  <a:pt x="9501" y="1636"/>
                </a:cubicBezTo>
                <a:cubicBezTo>
                  <a:pt x="9501" y="1622"/>
                  <a:pt x="9496" y="1606"/>
                  <a:pt x="9485" y="1594"/>
                </a:cubicBezTo>
                <a:lnTo>
                  <a:pt x="9485" y="1594"/>
                </a:lnTo>
                <a:lnTo>
                  <a:pt x="9149" y="1186"/>
                </a:lnTo>
                <a:lnTo>
                  <a:pt x="9482" y="862"/>
                </a:lnTo>
                <a:close/>
                <a:moveTo>
                  <a:pt x="8581" y="779"/>
                </a:moveTo>
                <a:cubicBezTo>
                  <a:pt x="8593" y="790"/>
                  <a:pt x="8600" y="807"/>
                  <a:pt x="8600" y="825"/>
                </a:cubicBezTo>
                <a:lnTo>
                  <a:pt x="8600" y="1633"/>
                </a:lnTo>
                <a:cubicBezTo>
                  <a:pt x="8600" y="1650"/>
                  <a:pt x="8593" y="1666"/>
                  <a:pt x="8581" y="1677"/>
                </a:cubicBezTo>
                <a:cubicBezTo>
                  <a:pt x="8569" y="1687"/>
                  <a:pt x="8553" y="1696"/>
                  <a:pt x="8537" y="1696"/>
                </a:cubicBezTo>
                <a:cubicBezTo>
                  <a:pt x="8519" y="1696"/>
                  <a:pt x="8504" y="1689"/>
                  <a:pt x="8493" y="1677"/>
                </a:cubicBezTo>
                <a:cubicBezTo>
                  <a:pt x="8481" y="1666"/>
                  <a:pt x="8474" y="1650"/>
                  <a:pt x="8474" y="1633"/>
                </a:cubicBezTo>
                <a:lnTo>
                  <a:pt x="8474" y="1553"/>
                </a:lnTo>
                <a:cubicBezTo>
                  <a:pt x="8394" y="1640"/>
                  <a:pt x="8281" y="1696"/>
                  <a:pt x="8156" y="1696"/>
                </a:cubicBezTo>
                <a:cubicBezTo>
                  <a:pt x="8033" y="1696"/>
                  <a:pt x="7920" y="1643"/>
                  <a:pt x="7841" y="1557"/>
                </a:cubicBezTo>
                <a:cubicBezTo>
                  <a:pt x="7760" y="1472"/>
                  <a:pt x="7712" y="1354"/>
                  <a:pt x="7712" y="1228"/>
                </a:cubicBezTo>
                <a:cubicBezTo>
                  <a:pt x="7712" y="1100"/>
                  <a:pt x="7762" y="983"/>
                  <a:pt x="7841" y="899"/>
                </a:cubicBezTo>
                <a:cubicBezTo>
                  <a:pt x="7920" y="814"/>
                  <a:pt x="8033" y="760"/>
                  <a:pt x="8156" y="760"/>
                </a:cubicBezTo>
                <a:cubicBezTo>
                  <a:pt x="8281" y="760"/>
                  <a:pt x="8394" y="814"/>
                  <a:pt x="8474" y="901"/>
                </a:cubicBezTo>
                <a:lnTo>
                  <a:pt x="8474" y="823"/>
                </a:lnTo>
                <a:cubicBezTo>
                  <a:pt x="8474" y="805"/>
                  <a:pt x="8481" y="790"/>
                  <a:pt x="8493" y="777"/>
                </a:cubicBezTo>
                <a:cubicBezTo>
                  <a:pt x="8505" y="767"/>
                  <a:pt x="8521" y="760"/>
                  <a:pt x="8537" y="760"/>
                </a:cubicBezTo>
                <a:cubicBezTo>
                  <a:pt x="8555" y="761"/>
                  <a:pt x="8570" y="768"/>
                  <a:pt x="8581" y="779"/>
                </a:cubicBezTo>
                <a:close/>
                <a:moveTo>
                  <a:pt x="8474" y="1230"/>
                </a:moveTo>
                <a:cubicBezTo>
                  <a:pt x="8474" y="1135"/>
                  <a:pt x="8437" y="1049"/>
                  <a:pt x="8380" y="987"/>
                </a:cubicBezTo>
                <a:cubicBezTo>
                  <a:pt x="8322" y="925"/>
                  <a:pt x="8243" y="888"/>
                  <a:pt x="8156" y="888"/>
                </a:cubicBezTo>
                <a:cubicBezTo>
                  <a:pt x="8070" y="888"/>
                  <a:pt x="7992" y="925"/>
                  <a:pt x="7933" y="987"/>
                </a:cubicBezTo>
                <a:cubicBezTo>
                  <a:pt x="7875" y="1049"/>
                  <a:pt x="7837" y="1135"/>
                  <a:pt x="7837" y="1230"/>
                </a:cubicBezTo>
                <a:cubicBezTo>
                  <a:pt x="7837" y="1324"/>
                  <a:pt x="7874" y="1411"/>
                  <a:pt x="7933" y="1472"/>
                </a:cubicBezTo>
                <a:cubicBezTo>
                  <a:pt x="7991" y="1534"/>
                  <a:pt x="8070" y="1571"/>
                  <a:pt x="8156" y="1571"/>
                </a:cubicBezTo>
                <a:cubicBezTo>
                  <a:pt x="8243" y="1571"/>
                  <a:pt x="8322" y="1534"/>
                  <a:pt x="8380" y="1472"/>
                </a:cubicBezTo>
                <a:cubicBezTo>
                  <a:pt x="8437" y="1409"/>
                  <a:pt x="8474" y="1324"/>
                  <a:pt x="8474" y="1230"/>
                </a:cubicBezTo>
                <a:close/>
                <a:moveTo>
                  <a:pt x="3348" y="1207"/>
                </a:moveTo>
                <a:cubicBezTo>
                  <a:pt x="3297" y="1183"/>
                  <a:pt x="3239" y="1165"/>
                  <a:pt x="3181" y="1146"/>
                </a:cubicBezTo>
                <a:cubicBezTo>
                  <a:pt x="3128" y="1128"/>
                  <a:pt x="3073" y="1112"/>
                  <a:pt x="3035" y="1091"/>
                </a:cubicBezTo>
                <a:cubicBezTo>
                  <a:pt x="3015" y="1080"/>
                  <a:pt x="2999" y="1070"/>
                  <a:pt x="2991" y="1057"/>
                </a:cubicBezTo>
                <a:cubicBezTo>
                  <a:pt x="2980" y="1045"/>
                  <a:pt x="2976" y="1033"/>
                  <a:pt x="2975" y="1015"/>
                </a:cubicBezTo>
                <a:cubicBezTo>
                  <a:pt x="2975" y="992"/>
                  <a:pt x="2982" y="973"/>
                  <a:pt x="2992" y="955"/>
                </a:cubicBezTo>
                <a:cubicBezTo>
                  <a:pt x="3010" y="931"/>
                  <a:pt x="3038" y="911"/>
                  <a:pt x="3072" y="899"/>
                </a:cubicBezTo>
                <a:cubicBezTo>
                  <a:pt x="3103" y="887"/>
                  <a:pt x="3137" y="879"/>
                  <a:pt x="3162" y="879"/>
                </a:cubicBezTo>
                <a:cubicBezTo>
                  <a:pt x="3234" y="879"/>
                  <a:pt x="3280" y="904"/>
                  <a:pt x="3315" y="929"/>
                </a:cubicBezTo>
                <a:cubicBezTo>
                  <a:pt x="3332" y="941"/>
                  <a:pt x="3347" y="954"/>
                  <a:pt x="3361" y="964"/>
                </a:cubicBezTo>
                <a:cubicBezTo>
                  <a:pt x="3368" y="969"/>
                  <a:pt x="3375" y="975"/>
                  <a:pt x="3382" y="978"/>
                </a:cubicBezTo>
                <a:cubicBezTo>
                  <a:pt x="3389" y="982"/>
                  <a:pt x="3398" y="985"/>
                  <a:pt x="3406" y="985"/>
                </a:cubicBezTo>
                <a:cubicBezTo>
                  <a:pt x="3412" y="985"/>
                  <a:pt x="3419" y="983"/>
                  <a:pt x="3424" y="982"/>
                </a:cubicBezTo>
                <a:cubicBezTo>
                  <a:pt x="3429" y="980"/>
                  <a:pt x="3435" y="976"/>
                  <a:pt x="3440" y="971"/>
                </a:cubicBezTo>
                <a:cubicBezTo>
                  <a:pt x="3445" y="968"/>
                  <a:pt x="3449" y="962"/>
                  <a:pt x="3452" y="955"/>
                </a:cubicBezTo>
                <a:cubicBezTo>
                  <a:pt x="3454" y="950"/>
                  <a:pt x="3456" y="943"/>
                  <a:pt x="3456" y="938"/>
                </a:cubicBezTo>
                <a:cubicBezTo>
                  <a:pt x="3456" y="927"/>
                  <a:pt x="3452" y="916"/>
                  <a:pt x="3447" y="906"/>
                </a:cubicBezTo>
                <a:cubicBezTo>
                  <a:pt x="3438" y="888"/>
                  <a:pt x="3422" y="872"/>
                  <a:pt x="3403" y="855"/>
                </a:cubicBezTo>
                <a:cubicBezTo>
                  <a:pt x="3375" y="830"/>
                  <a:pt x="3337" y="805"/>
                  <a:pt x="3297" y="788"/>
                </a:cubicBezTo>
                <a:cubicBezTo>
                  <a:pt x="3256" y="770"/>
                  <a:pt x="3214" y="758"/>
                  <a:pt x="3174" y="758"/>
                </a:cubicBezTo>
                <a:cubicBezTo>
                  <a:pt x="3079" y="758"/>
                  <a:pt x="3001" y="779"/>
                  <a:pt x="2943" y="820"/>
                </a:cubicBezTo>
                <a:cubicBezTo>
                  <a:pt x="2913" y="841"/>
                  <a:pt x="2887" y="864"/>
                  <a:pt x="2869" y="894"/>
                </a:cubicBezTo>
                <a:cubicBezTo>
                  <a:pt x="2850" y="925"/>
                  <a:pt x="2839" y="964"/>
                  <a:pt x="2839" y="1013"/>
                </a:cubicBezTo>
                <a:cubicBezTo>
                  <a:pt x="2839" y="1015"/>
                  <a:pt x="2839" y="1019"/>
                  <a:pt x="2839" y="1020"/>
                </a:cubicBezTo>
                <a:cubicBezTo>
                  <a:pt x="2839" y="1070"/>
                  <a:pt x="2855" y="1109"/>
                  <a:pt x="2880" y="1140"/>
                </a:cubicBezTo>
                <a:cubicBezTo>
                  <a:pt x="2917" y="1188"/>
                  <a:pt x="2973" y="1215"/>
                  <a:pt x="3028" y="1235"/>
                </a:cubicBezTo>
                <a:cubicBezTo>
                  <a:pt x="3082" y="1254"/>
                  <a:pt x="3137" y="1266"/>
                  <a:pt x="3170" y="1279"/>
                </a:cubicBezTo>
                <a:cubicBezTo>
                  <a:pt x="3218" y="1294"/>
                  <a:pt x="3271" y="1312"/>
                  <a:pt x="3308" y="1335"/>
                </a:cubicBezTo>
                <a:cubicBezTo>
                  <a:pt x="3327" y="1347"/>
                  <a:pt x="3341" y="1360"/>
                  <a:pt x="3352" y="1374"/>
                </a:cubicBezTo>
                <a:cubicBezTo>
                  <a:pt x="3362" y="1388"/>
                  <a:pt x="3368" y="1404"/>
                  <a:pt x="3368" y="1421"/>
                </a:cubicBezTo>
                <a:lnTo>
                  <a:pt x="3368" y="1423"/>
                </a:lnTo>
                <a:cubicBezTo>
                  <a:pt x="3368" y="1449"/>
                  <a:pt x="3359" y="1471"/>
                  <a:pt x="3347" y="1490"/>
                </a:cubicBezTo>
                <a:cubicBezTo>
                  <a:pt x="3327" y="1516"/>
                  <a:pt x="3294" y="1538"/>
                  <a:pt x="3258" y="1550"/>
                </a:cubicBezTo>
                <a:cubicBezTo>
                  <a:pt x="3223" y="1562"/>
                  <a:pt x="3188" y="1568"/>
                  <a:pt x="3163" y="1568"/>
                </a:cubicBezTo>
                <a:cubicBezTo>
                  <a:pt x="3080" y="1568"/>
                  <a:pt x="3026" y="1548"/>
                  <a:pt x="2985" y="1527"/>
                </a:cubicBezTo>
                <a:cubicBezTo>
                  <a:pt x="2966" y="1516"/>
                  <a:pt x="2948" y="1508"/>
                  <a:pt x="2934" y="1499"/>
                </a:cubicBezTo>
                <a:cubicBezTo>
                  <a:pt x="2927" y="1495"/>
                  <a:pt x="2920" y="1492"/>
                  <a:pt x="2913" y="1488"/>
                </a:cubicBezTo>
                <a:cubicBezTo>
                  <a:pt x="2906" y="1485"/>
                  <a:pt x="2899" y="1483"/>
                  <a:pt x="2890" y="1483"/>
                </a:cubicBezTo>
                <a:cubicBezTo>
                  <a:pt x="2885" y="1483"/>
                  <a:pt x="2880" y="1483"/>
                  <a:pt x="2874" y="1486"/>
                </a:cubicBezTo>
                <a:cubicBezTo>
                  <a:pt x="2869" y="1488"/>
                  <a:pt x="2864" y="1492"/>
                  <a:pt x="2860" y="1495"/>
                </a:cubicBezTo>
                <a:cubicBezTo>
                  <a:pt x="2855" y="1501"/>
                  <a:pt x="2850" y="1506"/>
                  <a:pt x="2846" y="1513"/>
                </a:cubicBezTo>
                <a:cubicBezTo>
                  <a:pt x="2843" y="1520"/>
                  <a:pt x="2841" y="1527"/>
                  <a:pt x="2841" y="1534"/>
                </a:cubicBezTo>
                <a:cubicBezTo>
                  <a:pt x="2841" y="1546"/>
                  <a:pt x="2846" y="1559"/>
                  <a:pt x="2851" y="1568"/>
                </a:cubicBezTo>
                <a:cubicBezTo>
                  <a:pt x="2862" y="1582"/>
                  <a:pt x="2878" y="1596"/>
                  <a:pt x="2895" y="1610"/>
                </a:cubicBezTo>
                <a:cubicBezTo>
                  <a:pt x="2915" y="1622"/>
                  <a:pt x="2938" y="1636"/>
                  <a:pt x="2966" y="1649"/>
                </a:cubicBezTo>
                <a:cubicBezTo>
                  <a:pt x="3026" y="1677"/>
                  <a:pt x="3103" y="1691"/>
                  <a:pt x="3162" y="1693"/>
                </a:cubicBezTo>
                <a:lnTo>
                  <a:pt x="3162" y="1693"/>
                </a:lnTo>
                <a:cubicBezTo>
                  <a:pt x="3253" y="1693"/>
                  <a:pt x="3331" y="1671"/>
                  <a:pt x="3398" y="1622"/>
                </a:cubicBezTo>
                <a:lnTo>
                  <a:pt x="3398" y="1622"/>
                </a:lnTo>
                <a:lnTo>
                  <a:pt x="3398" y="1622"/>
                </a:lnTo>
                <a:cubicBezTo>
                  <a:pt x="3463" y="1573"/>
                  <a:pt x="3503" y="1501"/>
                  <a:pt x="3503" y="1419"/>
                </a:cubicBezTo>
                <a:cubicBezTo>
                  <a:pt x="3503" y="1375"/>
                  <a:pt x="3493" y="1337"/>
                  <a:pt x="3475" y="1305"/>
                </a:cubicBezTo>
                <a:cubicBezTo>
                  <a:pt x="3445" y="1261"/>
                  <a:pt x="3399" y="1232"/>
                  <a:pt x="3348" y="1207"/>
                </a:cubicBezTo>
                <a:close/>
                <a:moveTo>
                  <a:pt x="7513" y="377"/>
                </a:moveTo>
                <a:cubicBezTo>
                  <a:pt x="7496" y="377"/>
                  <a:pt x="7480" y="384"/>
                  <a:pt x="7469" y="397"/>
                </a:cubicBezTo>
                <a:cubicBezTo>
                  <a:pt x="7457" y="407"/>
                  <a:pt x="7450" y="425"/>
                  <a:pt x="7450" y="441"/>
                </a:cubicBezTo>
                <a:lnTo>
                  <a:pt x="7450" y="1634"/>
                </a:lnTo>
                <a:cubicBezTo>
                  <a:pt x="7450" y="1652"/>
                  <a:pt x="7457" y="1668"/>
                  <a:pt x="7469" y="1679"/>
                </a:cubicBezTo>
                <a:cubicBezTo>
                  <a:pt x="7481" y="1689"/>
                  <a:pt x="7497" y="1698"/>
                  <a:pt x="7513" y="1698"/>
                </a:cubicBezTo>
                <a:cubicBezTo>
                  <a:pt x="7550" y="1698"/>
                  <a:pt x="7578" y="1670"/>
                  <a:pt x="7578" y="1634"/>
                </a:cubicBezTo>
                <a:lnTo>
                  <a:pt x="7578" y="441"/>
                </a:lnTo>
                <a:cubicBezTo>
                  <a:pt x="7578" y="405"/>
                  <a:pt x="7548" y="377"/>
                  <a:pt x="7513" y="377"/>
                </a:cubicBezTo>
                <a:close/>
                <a:moveTo>
                  <a:pt x="10445" y="1200"/>
                </a:moveTo>
                <a:lnTo>
                  <a:pt x="10445" y="1207"/>
                </a:lnTo>
                <a:cubicBezTo>
                  <a:pt x="10445" y="1225"/>
                  <a:pt x="10438" y="1241"/>
                  <a:pt x="10426" y="1250"/>
                </a:cubicBezTo>
                <a:cubicBezTo>
                  <a:pt x="10414" y="1261"/>
                  <a:pt x="10398" y="1266"/>
                  <a:pt x="10382" y="1266"/>
                </a:cubicBezTo>
                <a:lnTo>
                  <a:pt x="9667" y="1266"/>
                </a:lnTo>
                <a:cubicBezTo>
                  <a:pt x="9684" y="1441"/>
                  <a:pt x="9823" y="1569"/>
                  <a:pt x="9991" y="1571"/>
                </a:cubicBezTo>
                <a:lnTo>
                  <a:pt x="10033" y="1571"/>
                </a:lnTo>
                <a:cubicBezTo>
                  <a:pt x="10088" y="1571"/>
                  <a:pt x="10142" y="1552"/>
                  <a:pt x="10188" y="1520"/>
                </a:cubicBezTo>
                <a:cubicBezTo>
                  <a:pt x="10236" y="1488"/>
                  <a:pt x="10276" y="1446"/>
                  <a:pt x="10305" y="1397"/>
                </a:cubicBezTo>
                <a:cubicBezTo>
                  <a:pt x="10310" y="1386"/>
                  <a:pt x="10319" y="1380"/>
                  <a:pt x="10327" y="1374"/>
                </a:cubicBezTo>
                <a:cubicBezTo>
                  <a:pt x="10336" y="1369"/>
                  <a:pt x="10347" y="1367"/>
                  <a:pt x="10357" y="1367"/>
                </a:cubicBezTo>
                <a:cubicBezTo>
                  <a:pt x="10368" y="1367"/>
                  <a:pt x="10380" y="1370"/>
                  <a:pt x="10389" y="1375"/>
                </a:cubicBezTo>
                <a:lnTo>
                  <a:pt x="10389" y="1375"/>
                </a:lnTo>
                <a:lnTo>
                  <a:pt x="10389" y="1375"/>
                </a:lnTo>
                <a:cubicBezTo>
                  <a:pt x="10407" y="1388"/>
                  <a:pt x="10419" y="1409"/>
                  <a:pt x="10419" y="1430"/>
                </a:cubicBezTo>
                <a:cubicBezTo>
                  <a:pt x="10419" y="1441"/>
                  <a:pt x="10416" y="1453"/>
                  <a:pt x="10410" y="1464"/>
                </a:cubicBezTo>
                <a:lnTo>
                  <a:pt x="10410" y="1464"/>
                </a:lnTo>
                <a:lnTo>
                  <a:pt x="10410" y="1464"/>
                </a:lnTo>
                <a:cubicBezTo>
                  <a:pt x="10370" y="1527"/>
                  <a:pt x="10315" y="1585"/>
                  <a:pt x="10252" y="1627"/>
                </a:cubicBezTo>
                <a:cubicBezTo>
                  <a:pt x="10186" y="1670"/>
                  <a:pt x="10112" y="1696"/>
                  <a:pt x="10031" y="1696"/>
                </a:cubicBezTo>
                <a:lnTo>
                  <a:pt x="9989" y="1696"/>
                </a:lnTo>
                <a:cubicBezTo>
                  <a:pt x="9864" y="1696"/>
                  <a:pt x="9749" y="1642"/>
                  <a:pt x="9668" y="1557"/>
                </a:cubicBezTo>
                <a:cubicBezTo>
                  <a:pt x="9587" y="1472"/>
                  <a:pt x="9536" y="1356"/>
                  <a:pt x="9536" y="1230"/>
                </a:cubicBezTo>
                <a:cubicBezTo>
                  <a:pt x="9536" y="1100"/>
                  <a:pt x="9587" y="983"/>
                  <a:pt x="9668" y="897"/>
                </a:cubicBezTo>
                <a:cubicBezTo>
                  <a:pt x="9751" y="813"/>
                  <a:pt x="9864" y="760"/>
                  <a:pt x="9991" y="760"/>
                </a:cubicBezTo>
                <a:cubicBezTo>
                  <a:pt x="10112" y="760"/>
                  <a:pt x="10220" y="807"/>
                  <a:pt x="10301" y="887"/>
                </a:cubicBezTo>
                <a:cubicBezTo>
                  <a:pt x="10382" y="966"/>
                  <a:pt x="10435" y="1075"/>
                  <a:pt x="10445" y="1200"/>
                </a:cubicBezTo>
                <a:close/>
                <a:moveTo>
                  <a:pt x="10305" y="1139"/>
                </a:moveTo>
                <a:cubicBezTo>
                  <a:pt x="10268" y="992"/>
                  <a:pt x="10139" y="887"/>
                  <a:pt x="9993" y="887"/>
                </a:cubicBezTo>
                <a:cubicBezTo>
                  <a:pt x="9841" y="887"/>
                  <a:pt x="9714" y="989"/>
                  <a:pt x="9675" y="1139"/>
                </a:cubicBezTo>
                <a:lnTo>
                  <a:pt x="10305" y="1139"/>
                </a:lnTo>
                <a:close/>
                <a:moveTo>
                  <a:pt x="4027" y="763"/>
                </a:moveTo>
                <a:cubicBezTo>
                  <a:pt x="3926" y="763"/>
                  <a:pt x="3836" y="802"/>
                  <a:pt x="3768" y="864"/>
                </a:cubicBezTo>
                <a:lnTo>
                  <a:pt x="3768" y="827"/>
                </a:lnTo>
                <a:cubicBezTo>
                  <a:pt x="3768" y="809"/>
                  <a:pt x="3761" y="793"/>
                  <a:pt x="3750" y="783"/>
                </a:cubicBezTo>
                <a:cubicBezTo>
                  <a:pt x="3740" y="770"/>
                  <a:pt x="3724" y="763"/>
                  <a:pt x="3706" y="763"/>
                </a:cubicBezTo>
                <a:cubicBezTo>
                  <a:pt x="3688" y="763"/>
                  <a:pt x="3670" y="770"/>
                  <a:pt x="3660" y="783"/>
                </a:cubicBezTo>
                <a:cubicBezTo>
                  <a:pt x="3649" y="795"/>
                  <a:pt x="3643" y="811"/>
                  <a:pt x="3643" y="827"/>
                </a:cubicBezTo>
                <a:lnTo>
                  <a:pt x="3643" y="1652"/>
                </a:lnTo>
                <a:lnTo>
                  <a:pt x="3644" y="1654"/>
                </a:lnTo>
                <a:lnTo>
                  <a:pt x="3644" y="1654"/>
                </a:lnTo>
                <a:cubicBezTo>
                  <a:pt x="3644" y="1657"/>
                  <a:pt x="3646" y="1659"/>
                  <a:pt x="3648" y="1663"/>
                </a:cubicBezTo>
                <a:cubicBezTo>
                  <a:pt x="3657" y="1679"/>
                  <a:pt x="3671" y="1689"/>
                  <a:pt x="3688" y="1694"/>
                </a:cubicBezTo>
                <a:lnTo>
                  <a:pt x="3690" y="1694"/>
                </a:lnTo>
                <a:lnTo>
                  <a:pt x="3704" y="1694"/>
                </a:lnTo>
                <a:cubicBezTo>
                  <a:pt x="3713" y="1694"/>
                  <a:pt x="3722" y="1693"/>
                  <a:pt x="3731" y="1689"/>
                </a:cubicBezTo>
                <a:cubicBezTo>
                  <a:pt x="3738" y="1686"/>
                  <a:pt x="3745" y="1680"/>
                  <a:pt x="3750" y="1673"/>
                </a:cubicBezTo>
                <a:lnTo>
                  <a:pt x="3750" y="1673"/>
                </a:lnTo>
                <a:cubicBezTo>
                  <a:pt x="3750" y="1673"/>
                  <a:pt x="3750" y="1671"/>
                  <a:pt x="3752" y="1671"/>
                </a:cubicBezTo>
                <a:lnTo>
                  <a:pt x="3752" y="1671"/>
                </a:lnTo>
                <a:cubicBezTo>
                  <a:pt x="3755" y="1668"/>
                  <a:pt x="3759" y="1663"/>
                  <a:pt x="3761" y="1659"/>
                </a:cubicBezTo>
                <a:cubicBezTo>
                  <a:pt x="3762" y="1654"/>
                  <a:pt x="3764" y="1650"/>
                  <a:pt x="3764" y="1645"/>
                </a:cubicBezTo>
                <a:lnTo>
                  <a:pt x="3764" y="1643"/>
                </a:lnTo>
                <a:lnTo>
                  <a:pt x="3764" y="1147"/>
                </a:lnTo>
                <a:cubicBezTo>
                  <a:pt x="3766" y="1077"/>
                  <a:pt x="3796" y="1012"/>
                  <a:pt x="3842" y="966"/>
                </a:cubicBezTo>
                <a:cubicBezTo>
                  <a:pt x="3888" y="920"/>
                  <a:pt x="3953" y="890"/>
                  <a:pt x="4023" y="890"/>
                </a:cubicBezTo>
                <a:cubicBezTo>
                  <a:pt x="4095" y="890"/>
                  <a:pt x="4159" y="918"/>
                  <a:pt x="4205" y="966"/>
                </a:cubicBezTo>
                <a:cubicBezTo>
                  <a:pt x="4251" y="1012"/>
                  <a:pt x="4279" y="1077"/>
                  <a:pt x="4279" y="1147"/>
                </a:cubicBezTo>
                <a:lnTo>
                  <a:pt x="4279" y="1634"/>
                </a:lnTo>
                <a:cubicBezTo>
                  <a:pt x="4279" y="1652"/>
                  <a:pt x="4286" y="1668"/>
                  <a:pt x="4298" y="1680"/>
                </a:cubicBezTo>
                <a:cubicBezTo>
                  <a:pt x="4310" y="1691"/>
                  <a:pt x="4326" y="1698"/>
                  <a:pt x="4342" y="1698"/>
                </a:cubicBezTo>
                <a:cubicBezTo>
                  <a:pt x="4360" y="1698"/>
                  <a:pt x="4376" y="1691"/>
                  <a:pt x="4386" y="1680"/>
                </a:cubicBezTo>
                <a:cubicBezTo>
                  <a:pt x="4399" y="1670"/>
                  <a:pt x="4406" y="1652"/>
                  <a:pt x="4406" y="1634"/>
                </a:cubicBezTo>
                <a:lnTo>
                  <a:pt x="4406" y="1147"/>
                </a:lnTo>
                <a:cubicBezTo>
                  <a:pt x="4413" y="936"/>
                  <a:pt x="4240" y="763"/>
                  <a:pt x="4027" y="763"/>
                </a:cubicBezTo>
                <a:close/>
                <a:moveTo>
                  <a:pt x="5294" y="901"/>
                </a:moveTo>
                <a:cubicBezTo>
                  <a:pt x="5375" y="985"/>
                  <a:pt x="5421" y="1103"/>
                  <a:pt x="5423" y="1230"/>
                </a:cubicBezTo>
                <a:cubicBezTo>
                  <a:pt x="5423" y="1356"/>
                  <a:pt x="5375" y="1472"/>
                  <a:pt x="5294" y="1559"/>
                </a:cubicBezTo>
                <a:cubicBezTo>
                  <a:pt x="5214" y="1643"/>
                  <a:pt x="5101" y="1698"/>
                  <a:pt x="4978" y="1698"/>
                </a:cubicBezTo>
                <a:cubicBezTo>
                  <a:pt x="4854" y="1698"/>
                  <a:pt x="4744" y="1644"/>
                  <a:pt x="4663" y="1559"/>
                </a:cubicBezTo>
                <a:cubicBezTo>
                  <a:pt x="4582" y="1475"/>
                  <a:pt x="4533" y="1356"/>
                  <a:pt x="4533" y="1230"/>
                </a:cubicBezTo>
                <a:cubicBezTo>
                  <a:pt x="4533" y="1103"/>
                  <a:pt x="4582" y="987"/>
                  <a:pt x="4663" y="901"/>
                </a:cubicBezTo>
                <a:cubicBezTo>
                  <a:pt x="4742" y="816"/>
                  <a:pt x="4855" y="761"/>
                  <a:pt x="4978" y="761"/>
                </a:cubicBezTo>
                <a:cubicBezTo>
                  <a:pt x="5103" y="761"/>
                  <a:pt x="5214" y="816"/>
                  <a:pt x="5294" y="901"/>
                </a:cubicBezTo>
                <a:close/>
                <a:moveTo>
                  <a:pt x="5296" y="1230"/>
                </a:moveTo>
                <a:cubicBezTo>
                  <a:pt x="5296" y="1135"/>
                  <a:pt x="5258" y="1049"/>
                  <a:pt x="5200" y="987"/>
                </a:cubicBezTo>
                <a:cubicBezTo>
                  <a:pt x="5141" y="925"/>
                  <a:pt x="5063" y="887"/>
                  <a:pt x="4978" y="887"/>
                </a:cubicBezTo>
                <a:cubicBezTo>
                  <a:pt x="4892" y="887"/>
                  <a:pt x="4813" y="925"/>
                  <a:pt x="4755" y="987"/>
                </a:cubicBezTo>
                <a:cubicBezTo>
                  <a:pt x="4696" y="1049"/>
                  <a:pt x="4659" y="1135"/>
                  <a:pt x="4659" y="1230"/>
                </a:cubicBezTo>
                <a:cubicBezTo>
                  <a:pt x="4659" y="1324"/>
                  <a:pt x="4696" y="1410"/>
                  <a:pt x="4755" y="1471"/>
                </a:cubicBezTo>
                <a:cubicBezTo>
                  <a:pt x="4813" y="1533"/>
                  <a:pt x="4892" y="1569"/>
                  <a:pt x="4978" y="1569"/>
                </a:cubicBezTo>
                <a:cubicBezTo>
                  <a:pt x="5065" y="1569"/>
                  <a:pt x="5144" y="1532"/>
                  <a:pt x="5200" y="1471"/>
                </a:cubicBezTo>
                <a:cubicBezTo>
                  <a:pt x="5259" y="1409"/>
                  <a:pt x="5296" y="1324"/>
                  <a:pt x="5296" y="1230"/>
                </a:cubicBezTo>
                <a:close/>
                <a:moveTo>
                  <a:pt x="6671" y="768"/>
                </a:moveTo>
                <a:lnTo>
                  <a:pt x="6671" y="768"/>
                </a:lnTo>
                <a:cubicBezTo>
                  <a:pt x="6669" y="768"/>
                  <a:pt x="6669" y="768"/>
                  <a:pt x="6671" y="768"/>
                </a:cubicBezTo>
                <a:cubicBezTo>
                  <a:pt x="6662" y="765"/>
                  <a:pt x="6655" y="763"/>
                  <a:pt x="6648" y="763"/>
                </a:cubicBezTo>
                <a:cubicBezTo>
                  <a:pt x="6636" y="763"/>
                  <a:pt x="6624" y="767"/>
                  <a:pt x="6613" y="774"/>
                </a:cubicBezTo>
                <a:cubicBezTo>
                  <a:pt x="6603" y="781"/>
                  <a:pt x="6593" y="790"/>
                  <a:pt x="6588" y="802"/>
                </a:cubicBezTo>
                <a:lnTo>
                  <a:pt x="6588" y="802"/>
                </a:lnTo>
                <a:lnTo>
                  <a:pt x="6345" y="1467"/>
                </a:lnTo>
                <a:lnTo>
                  <a:pt x="6158" y="1022"/>
                </a:lnTo>
                <a:lnTo>
                  <a:pt x="6158" y="1022"/>
                </a:lnTo>
                <a:cubicBezTo>
                  <a:pt x="6153" y="1010"/>
                  <a:pt x="6144" y="999"/>
                  <a:pt x="6133" y="994"/>
                </a:cubicBezTo>
                <a:cubicBezTo>
                  <a:pt x="6123" y="987"/>
                  <a:pt x="6110" y="983"/>
                  <a:pt x="6096" y="983"/>
                </a:cubicBezTo>
                <a:cubicBezTo>
                  <a:pt x="6084" y="983"/>
                  <a:pt x="6072" y="987"/>
                  <a:pt x="6061" y="994"/>
                </a:cubicBezTo>
                <a:cubicBezTo>
                  <a:pt x="6051" y="1001"/>
                  <a:pt x="6042" y="1010"/>
                  <a:pt x="6036" y="1022"/>
                </a:cubicBezTo>
                <a:lnTo>
                  <a:pt x="6036" y="1022"/>
                </a:lnTo>
                <a:lnTo>
                  <a:pt x="5848" y="1467"/>
                </a:lnTo>
                <a:lnTo>
                  <a:pt x="5603" y="802"/>
                </a:lnTo>
                <a:lnTo>
                  <a:pt x="5603" y="802"/>
                </a:lnTo>
                <a:cubicBezTo>
                  <a:pt x="5599" y="790"/>
                  <a:pt x="5591" y="779"/>
                  <a:pt x="5580" y="772"/>
                </a:cubicBezTo>
                <a:cubicBezTo>
                  <a:pt x="5569" y="765"/>
                  <a:pt x="5557" y="761"/>
                  <a:pt x="5545" y="761"/>
                </a:cubicBezTo>
                <a:cubicBezTo>
                  <a:pt x="5536" y="761"/>
                  <a:pt x="5529" y="763"/>
                  <a:pt x="5520" y="767"/>
                </a:cubicBezTo>
                <a:lnTo>
                  <a:pt x="5520" y="767"/>
                </a:lnTo>
                <a:lnTo>
                  <a:pt x="5520" y="767"/>
                </a:lnTo>
                <a:cubicBezTo>
                  <a:pt x="5497" y="777"/>
                  <a:pt x="5483" y="800"/>
                  <a:pt x="5483" y="825"/>
                </a:cubicBezTo>
                <a:cubicBezTo>
                  <a:pt x="5483" y="832"/>
                  <a:pt x="5485" y="841"/>
                  <a:pt x="5488" y="848"/>
                </a:cubicBezTo>
                <a:lnTo>
                  <a:pt x="5488" y="848"/>
                </a:lnTo>
                <a:lnTo>
                  <a:pt x="5790" y="1654"/>
                </a:lnTo>
                <a:lnTo>
                  <a:pt x="5790" y="1654"/>
                </a:lnTo>
                <a:cubicBezTo>
                  <a:pt x="5791" y="1659"/>
                  <a:pt x="5795" y="1666"/>
                  <a:pt x="5800" y="1671"/>
                </a:cubicBezTo>
                <a:cubicBezTo>
                  <a:pt x="5804" y="1675"/>
                  <a:pt x="5809" y="1679"/>
                  <a:pt x="5814" y="1682"/>
                </a:cubicBezTo>
                <a:cubicBezTo>
                  <a:pt x="5816" y="1684"/>
                  <a:pt x="5816" y="1684"/>
                  <a:pt x="5820" y="1686"/>
                </a:cubicBezTo>
                <a:cubicBezTo>
                  <a:pt x="5821" y="1687"/>
                  <a:pt x="5825" y="1687"/>
                  <a:pt x="5829" y="1689"/>
                </a:cubicBezTo>
                <a:cubicBezTo>
                  <a:pt x="5834" y="1691"/>
                  <a:pt x="5841" y="1693"/>
                  <a:pt x="5850" y="1693"/>
                </a:cubicBezTo>
                <a:cubicBezTo>
                  <a:pt x="5862" y="1693"/>
                  <a:pt x="5873" y="1689"/>
                  <a:pt x="5883" y="1682"/>
                </a:cubicBezTo>
                <a:cubicBezTo>
                  <a:pt x="5892" y="1675"/>
                  <a:pt x="5901" y="1666"/>
                  <a:pt x="5906" y="1654"/>
                </a:cubicBezTo>
                <a:lnTo>
                  <a:pt x="5906" y="1654"/>
                </a:lnTo>
                <a:lnTo>
                  <a:pt x="6096" y="1200"/>
                </a:lnTo>
                <a:lnTo>
                  <a:pt x="6287" y="1652"/>
                </a:lnTo>
                <a:lnTo>
                  <a:pt x="6287" y="1652"/>
                </a:lnTo>
                <a:cubicBezTo>
                  <a:pt x="6290" y="1664"/>
                  <a:pt x="6299" y="1673"/>
                  <a:pt x="6308" y="1680"/>
                </a:cubicBezTo>
                <a:cubicBezTo>
                  <a:pt x="6317" y="1687"/>
                  <a:pt x="6327" y="1693"/>
                  <a:pt x="6340" y="1693"/>
                </a:cubicBezTo>
                <a:lnTo>
                  <a:pt x="6348" y="1693"/>
                </a:lnTo>
                <a:cubicBezTo>
                  <a:pt x="6355" y="1693"/>
                  <a:pt x="6364" y="1691"/>
                  <a:pt x="6370" y="1689"/>
                </a:cubicBezTo>
                <a:cubicBezTo>
                  <a:pt x="6377" y="1687"/>
                  <a:pt x="6382" y="1684"/>
                  <a:pt x="6385" y="1680"/>
                </a:cubicBezTo>
                <a:cubicBezTo>
                  <a:pt x="6396" y="1673"/>
                  <a:pt x="6403" y="1661"/>
                  <a:pt x="6408" y="1650"/>
                </a:cubicBezTo>
                <a:lnTo>
                  <a:pt x="6408" y="1650"/>
                </a:lnTo>
                <a:lnTo>
                  <a:pt x="6708" y="848"/>
                </a:lnTo>
                <a:cubicBezTo>
                  <a:pt x="6711" y="841"/>
                  <a:pt x="6713" y="832"/>
                  <a:pt x="6713" y="825"/>
                </a:cubicBezTo>
                <a:cubicBezTo>
                  <a:pt x="6708" y="802"/>
                  <a:pt x="6694" y="779"/>
                  <a:pt x="6671" y="768"/>
                </a:cubicBezTo>
                <a:close/>
              </a:path>
            </a:pathLst>
          </a:custGeom>
          <a:solidFill>
            <a:srgbClr val="29B5E8"/>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a:solidFill>
                <a:srgbClr val="FFFFFF"/>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77"/>
        <p:cNvGrpSpPr/>
        <p:nvPr/>
      </p:nvGrpSpPr>
      <p:grpSpPr>
        <a:xfrm>
          <a:off x="0" y="0"/>
          <a:ext cx="0" cy="0"/>
          <a:chOff x="0" y="0"/>
          <a:chExt cx="0" cy="0"/>
        </a:xfrm>
      </p:grpSpPr>
      <p:sp>
        <p:nvSpPr>
          <p:cNvPr id="78" name="Google Shape;78;p8"/>
          <p:cNvSpPr/>
          <p:nvPr/>
        </p:nvSpPr>
        <p:spPr>
          <a:xfrm>
            <a:off x="7515697" y="2255575"/>
            <a:ext cx="4676305" cy="4602427"/>
          </a:xfrm>
          <a:custGeom>
            <a:avLst/>
            <a:gdLst/>
            <a:ahLst/>
            <a:cxnLst/>
            <a:rect l="l" t="t" r="r" b="b"/>
            <a:pathLst>
              <a:path w="4676305" h="4602426" extrusionOk="0">
                <a:moveTo>
                  <a:pt x="4676305" y="0"/>
                </a:moveTo>
                <a:lnTo>
                  <a:pt x="4676305" y="2656059"/>
                </a:lnTo>
                <a:lnTo>
                  <a:pt x="4491197" y="2763226"/>
                </a:lnTo>
                <a:cubicBezTo>
                  <a:pt x="4219399" y="2920582"/>
                  <a:pt x="3884879" y="3114251"/>
                  <a:pt x="3473161" y="3352612"/>
                </a:cubicBezTo>
                <a:cubicBezTo>
                  <a:pt x="3473161" y="3352612"/>
                  <a:pt x="3473161" y="3352612"/>
                  <a:pt x="4650953" y="4032052"/>
                </a:cubicBezTo>
                <a:lnTo>
                  <a:pt x="4676305" y="4046677"/>
                </a:lnTo>
                <a:lnTo>
                  <a:pt x="4676305" y="4602426"/>
                </a:lnTo>
                <a:lnTo>
                  <a:pt x="1010917" y="4602426"/>
                </a:lnTo>
                <a:lnTo>
                  <a:pt x="937870" y="4560178"/>
                </a:lnTo>
                <a:cubicBezTo>
                  <a:pt x="822646" y="4493535"/>
                  <a:pt x="703705" y="4424742"/>
                  <a:pt x="580927" y="4353730"/>
                </a:cubicBezTo>
                <a:cubicBezTo>
                  <a:pt x="317790" y="4201633"/>
                  <a:pt x="136317" y="3961001"/>
                  <a:pt x="54654" y="3693129"/>
                </a:cubicBezTo>
                <a:cubicBezTo>
                  <a:pt x="13822" y="3568273"/>
                  <a:pt x="-2057" y="3441146"/>
                  <a:pt x="212" y="3316290"/>
                </a:cubicBezTo>
                <a:cubicBezTo>
                  <a:pt x="4749" y="3225486"/>
                  <a:pt x="18359" y="3132412"/>
                  <a:pt x="43312" y="3041607"/>
                </a:cubicBezTo>
                <a:cubicBezTo>
                  <a:pt x="120438" y="2760114"/>
                  <a:pt x="306448" y="2505861"/>
                  <a:pt x="580927" y="2346954"/>
                </a:cubicBezTo>
                <a:cubicBezTo>
                  <a:pt x="580927" y="2346954"/>
                  <a:pt x="580927" y="2346954"/>
                  <a:pt x="4509827" y="76845"/>
                </a:cubicBezTo>
                <a:cubicBezTo>
                  <a:pt x="4555762" y="50739"/>
                  <a:pt x="4602690" y="28037"/>
                  <a:pt x="4650292" y="8671"/>
                </a:cubicBezTo>
                <a:close/>
              </a:path>
            </a:pathLst>
          </a:custGeom>
          <a:solidFill>
            <a:srgbClr val="F2F5F6"/>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a:solidFill>
                <a:schemeClr val="lt1"/>
              </a:solidFill>
              <a:latin typeface="Arial"/>
              <a:ea typeface="Arial"/>
              <a:cs typeface="Arial"/>
              <a:sym typeface="Arial"/>
            </a:endParaRPr>
          </a:p>
        </p:txBody>
      </p:sp>
      <p:sp>
        <p:nvSpPr>
          <p:cNvPr id="79" name="Google Shape;79;p8"/>
          <p:cNvSpPr/>
          <p:nvPr/>
        </p:nvSpPr>
        <p:spPr>
          <a:xfrm flipH="1">
            <a:off x="0" y="91439"/>
            <a:ext cx="4197837" cy="6202045"/>
          </a:xfrm>
          <a:custGeom>
            <a:avLst/>
            <a:gdLst/>
            <a:ahLst/>
            <a:cxnLst/>
            <a:rect l="l" t="t" r="r" b="b"/>
            <a:pathLst>
              <a:path w="1373" h="2026" extrusionOk="0">
                <a:moveTo>
                  <a:pt x="15" y="911"/>
                </a:moveTo>
                <a:cubicBezTo>
                  <a:pt x="6" y="941"/>
                  <a:pt x="2" y="971"/>
                  <a:pt x="1" y="1001"/>
                </a:cubicBezTo>
                <a:cubicBezTo>
                  <a:pt x="0" y="1043"/>
                  <a:pt x="5" y="1085"/>
                  <a:pt x="18" y="1125"/>
                </a:cubicBezTo>
                <a:cubicBezTo>
                  <a:pt x="33" y="1175"/>
                  <a:pt x="58" y="1221"/>
                  <a:pt x="92" y="1260"/>
                </a:cubicBezTo>
                <a:cubicBezTo>
                  <a:pt x="120" y="1293"/>
                  <a:pt x="153" y="1321"/>
                  <a:pt x="193" y="1344"/>
                </a:cubicBezTo>
                <a:cubicBezTo>
                  <a:pt x="1090" y="1862"/>
                  <a:pt x="1090" y="1862"/>
                  <a:pt x="1090" y="1862"/>
                </a:cubicBezTo>
                <a:cubicBezTo>
                  <a:pt x="1373" y="2026"/>
                  <a:pt x="1373" y="2026"/>
                  <a:pt x="1373" y="2026"/>
                </a:cubicBezTo>
                <a:cubicBezTo>
                  <a:pt x="1373" y="1143"/>
                  <a:pt x="1373" y="1143"/>
                  <a:pt x="1373" y="1143"/>
                </a:cubicBezTo>
                <a:cubicBezTo>
                  <a:pt x="1148" y="1013"/>
                  <a:pt x="1148" y="1013"/>
                  <a:pt x="1148" y="1013"/>
                </a:cubicBezTo>
                <a:cubicBezTo>
                  <a:pt x="1373" y="883"/>
                  <a:pt x="1373" y="883"/>
                  <a:pt x="1373" y="883"/>
                </a:cubicBezTo>
                <a:cubicBezTo>
                  <a:pt x="1373" y="0"/>
                  <a:pt x="1373" y="0"/>
                  <a:pt x="1373" y="0"/>
                </a:cubicBezTo>
                <a:cubicBezTo>
                  <a:pt x="193" y="681"/>
                  <a:pt x="193" y="681"/>
                  <a:pt x="193" y="681"/>
                </a:cubicBezTo>
                <a:cubicBezTo>
                  <a:pt x="101" y="734"/>
                  <a:pt x="40" y="817"/>
                  <a:pt x="15" y="911"/>
                </a:cubicBezTo>
                <a:close/>
              </a:path>
            </a:pathLst>
          </a:custGeom>
          <a:solidFill>
            <a:srgbClr val="2BB5E8">
              <a:alpha val="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67"/>
              <a:buFont typeface="Arial"/>
              <a:buNone/>
            </a:pPr>
            <a:endParaRPr sz="1867">
              <a:solidFill>
                <a:schemeClr val="dk1"/>
              </a:solidFill>
              <a:latin typeface="Arial"/>
              <a:ea typeface="Arial"/>
              <a:cs typeface="Arial"/>
              <a:sym typeface="Arial"/>
            </a:endParaRPr>
          </a:p>
        </p:txBody>
      </p:sp>
      <p:sp>
        <p:nvSpPr>
          <p:cNvPr id="80" name="Google Shape;80;p8"/>
          <p:cNvSpPr/>
          <p:nvPr/>
        </p:nvSpPr>
        <p:spPr>
          <a:xfrm>
            <a:off x="9098925" y="2"/>
            <a:ext cx="3093076" cy="3047053"/>
          </a:xfrm>
          <a:custGeom>
            <a:avLst/>
            <a:gdLst/>
            <a:ahLst/>
            <a:cxnLst/>
            <a:rect l="l" t="t" r="r" b="b"/>
            <a:pathLst>
              <a:path w="3093076" h="3047053" extrusionOk="0">
                <a:moveTo>
                  <a:pt x="83819" y="0"/>
                </a:moveTo>
                <a:lnTo>
                  <a:pt x="2605289" y="0"/>
                </a:lnTo>
                <a:lnTo>
                  <a:pt x="2740383" y="79060"/>
                </a:lnTo>
                <a:cubicBezTo>
                  <a:pt x="2799635" y="113735"/>
                  <a:pt x="2860929" y="149606"/>
                  <a:pt x="2924337" y="186713"/>
                </a:cubicBezTo>
                <a:lnTo>
                  <a:pt x="3093076" y="285463"/>
                </a:lnTo>
                <a:lnTo>
                  <a:pt x="3093076" y="1745768"/>
                </a:lnTo>
                <a:lnTo>
                  <a:pt x="3042135" y="1775580"/>
                </a:lnTo>
                <a:cubicBezTo>
                  <a:pt x="2753558" y="1944461"/>
                  <a:pt x="2176404" y="2282223"/>
                  <a:pt x="1022097" y="2957747"/>
                </a:cubicBezTo>
                <a:cubicBezTo>
                  <a:pt x="701031" y="3141981"/>
                  <a:pt x="272943" y="3034511"/>
                  <a:pt x="89477" y="2696749"/>
                </a:cubicBezTo>
                <a:cubicBezTo>
                  <a:pt x="-93989" y="2374340"/>
                  <a:pt x="13033" y="1959814"/>
                  <a:pt x="334099" y="1760227"/>
                </a:cubicBezTo>
                <a:cubicBezTo>
                  <a:pt x="334099" y="1760227"/>
                  <a:pt x="334099" y="1760227"/>
                  <a:pt x="1633651" y="1007939"/>
                </a:cubicBezTo>
                <a:cubicBezTo>
                  <a:pt x="1633651" y="1007939"/>
                  <a:pt x="1633651" y="1007939"/>
                  <a:pt x="334099" y="271004"/>
                </a:cubicBezTo>
                <a:cubicBezTo>
                  <a:pt x="253832" y="221107"/>
                  <a:pt x="186944" y="157777"/>
                  <a:pt x="134627" y="85811"/>
                </a:cubicBezTo>
                <a:close/>
              </a:path>
            </a:pathLst>
          </a:custGeom>
          <a:solidFill>
            <a:schemeClr val="accent1">
              <a:alpha val="9411"/>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67"/>
              <a:buFont typeface="Arial"/>
              <a:buNone/>
            </a:pPr>
            <a:endParaRPr sz="1867">
              <a:solidFill>
                <a:schemeClr val="lt1"/>
              </a:solidFill>
              <a:latin typeface="Arial"/>
              <a:ea typeface="Arial"/>
              <a:cs typeface="Arial"/>
              <a:sym typeface="Arial"/>
            </a:endParaRPr>
          </a:p>
        </p:txBody>
      </p:sp>
      <p:sp>
        <p:nvSpPr>
          <p:cNvPr id="81" name="Google Shape;81;p8"/>
          <p:cNvSpPr txBox="1">
            <a:spLocks noGrp="1"/>
          </p:cNvSpPr>
          <p:nvPr>
            <p:ph type="body" idx="1"/>
          </p:nvPr>
        </p:nvSpPr>
        <p:spPr>
          <a:xfrm>
            <a:off x="403860" y="512763"/>
            <a:ext cx="11452800" cy="724000"/>
          </a:xfrm>
          <a:prstGeom prst="rect">
            <a:avLst/>
          </a:prstGeom>
          <a:noFill/>
          <a:ln>
            <a:noFill/>
          </a:ln>
        </p:spPr>
        <p:txBody>
          <a:bodyPr spcFirstLastPara="1" wrap="square" lIns="68575" tIns="34275" rIns="68575" bIns="34275" anchor="b" anchorCtr="0">
            <a:noAutofit/>
          </a:bodyPr>
          <a:lstStyle>
            <a:lvl1pPr marL="457200" marR="0" lvl="0" indent="-228600" algn="ctr">
              <a:lnSpc>
                <a:spcPct val="90000"/>
              </a:lnSpc>
              <a:spcBef>
                <a:spcPts val="1067"/>
              </a:spcBef>
              <a:spcAft>
                <a:spcPts val="0"/>
              </a:spcAft>
              <a:buClr>
                <a:schemeClr val="dk1"/>
              </a:buClr>
              <a:buSzPts val="2700"/>
              <a:buFont typeface="Arial"/>
              <a:buNone/>
              <a:defRPr sz="3600" b="1" i="0" u="none" strike="noStrike" cap="none">
                <a:solidFill>
                  <a:schemeClr val="dk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82" name="Google Shape;82;p8"/>
          <p:cNvSpPr txBox="1">
            <a:spLocks noGrp="1"/>
          </p:cNvSpPr>
          <p:nvPr>
            <p:ph type="sldNum" idx="12"/>
          </p:nvPr>
        </p:nvSpPr>
        <p:spPr>
          <a:xfrm>
            <a:off x="11543868" y="6494180"/>
            <a:ext cx="342800" cy="215600"/>
          </a:xfrm>
          <a:prstGeom prst="rect">
            <a:avLst/>
          </a:prstGeom>
          <a:noFill/>
          <a:ln>
            <a:noFill/>
          </a:ln>
        </p:spPr>
        <p:txBody>
          <a:bodyPr spcFirstLastPara="1" wrap="square" lIns="68575" tIns="34275" rIns="68575" bIns="34275" anchor="b" anchorCtr="0">
            <a:noAutofit/>
          </a:bodyPr>
          <a:lstStyle>
            <a:lvl1pPr marL="0" marR="0" lvl="0" indent="0" algn="r" rtl="0">
              <a:spcBef>
                <a:spcPts val="0"/>
              </a:spcBef>
              <a:buClr>
                <a:srgbClr val="929292"/>
              </a:buClr>
              <a:buSzPts val="800"/>
              <a:buFont typeface="Arial"/>
              <a:buNone/>
              <a:defRPr sz="800" b="0" i="0">
                <a:solidFill>
                  <a:srgbClr val="929292"/>
                </a:solidFill>
                <a:latin typeface="Arial"/>
                <a:ea typeface="Arial"/>
                <a:cs typeface="Arial"/>
                <a:sym typeface="Arial"/>
              </a:defRPr>
            </a:lvl1pPr>
            <a:lvl2pPr marL="0" marR="0" lvl="1" indent="0" algn="r" rtl="0">
              <a:spcBef>
                <a:spcPts val="0"/>
              </a:spcBef>
              <a:buClr>
                <a:srgbClr val="929292"/>
              </a:buClr>
              <a:buSzPts val="800"/>
              <a:buFont typeface="Arial"/>
              <a:buNone/>
              <a:defRPr sz="800" b="0" i="0">
                <a:solidFill>
                  <a:srgbClr val="929292"/>
                </a:solidFill>
                <a:latin typeface="Arial"/>
                <a:ea typeface="Arial"/>
                <a:cs typeface="Arial"/>
                <a:sym typeface="Arial"/>
              </a:defRPr>
            </a:lvl2pPr>
            <a:lvl3pPr marL="0" marR="0" lvl="2" indent="0" algn="r" rtl="0">
              <a:spcBef>
                <a:spcPts val="0"/>
              </a:spcBef>
              <a:buClr>
                <a:srgbClr val="929292"/>
              </a:buClr>
              <a:buSzPts val="800"/>
              <a:buFont typeface="Arial"/>
              <a:buNone/>
              <a:defRPr sz="800" b="0" i="0">
                <a:solidFill>
                  <a:srgbClr val="929292"/>
                </a:solidFill>
                <a:latin typeface="Arial"/>
                <a:ea typeface="Arial"/>
                <a:cs typeface="Arial"/>
                <a:sym typeface="Arial"/>
              </a:defRPr>
            </a:lvl3pPr>
            <a:lvl4pPr marL="0" marR="0" lvl="3" indent="0" algn="r" rtl="0">
              <a:spcBef>
                <a:spcPts val="0"/>
              </a:spcBef>
              <a:buClr>
                <a:srgbClr val="929292"/>
              </a:buClr>
              <a:buSzPts val="800"/>
              <a:buFont typeface="Arial"/>
              <a:buNone/>
              <a:defRPr sz="800" b="0" i="0">
                <a:solidFill>
                  <a:srgbClr val="929292"/>
                </a:solidFill>
                <a:latin typeface="Arial"/>
                <a:ea typeface="Arial"/>
                <a:cs typeface="Arial"/>
                <a:sym typeface="Arial"/>
              </a:defRPr>
            </a:lvl4pPr>
            <a:lvl5pPr marL="0" marR="0" lvl="4" indent="0" algn="r" rtl="0">
              <a:spcBef>
                <a:spcPts val="0"/>
              </a:spcBef>
              <a:buClr>
                <a:srgbClr val="929292"/>
              </a:buClr>
              <a:buSzPts val="800"/>
              <a:buFont typeface="Arial"/>
              <a:buNone/>
              <a:defRPr sz="800" b="0" i="0">
                <a:solidFill>
                  <a:srgbClr val="929292"/>
                </a:solidFill>
                <a:latin typeface="Arial"/>
                <a:ea typeface="Arial"/>
                <a:cs typeface="Arial"/>
                <a:sym typeface="Arial"/>
              </a:defRPr>
            </a:lvl5pPr>
            <a:lvl6pPr marL="0" marR="0" lvl="5" indent="0" algn="r" rtl="0">
              <a:spcBef>
                <a:spcPts val="0"/>
              </a:spcBef>
              <a:buClr>
                <a:srgbClr val="929292"/>
              </a:buClr>
              <a:buSzPts val="800"/>
              <a:buFont typeface="Arial"/>
              <a:buNone/>
              <a:defRPr sz="800" b="0" i="0">
                <a:solidFill>
                  <a:srgbClr val="929292"/>
                </a:solidFill>
                <a:latin typeface="Arial"/>
                <a:ea typeface="Arial"/>
                <a:cs typeface="Arial"/>
                <a:sym typeface="Arial"/>
              </a:defRPr>
            </a:lvl6pPr>
            <a:lvl7pPr marL="0" marR="0" lvl="6" indent="0" algn="r" rtl="0">
              <a:spcBef>
                <a:spcPts val="0"/>
              </a:spcBef>
              <a:buClr>
                <a:srgbClr val="929292"/>
              </a:buClr>
              <a:buSzPts val="800"/>
              <a:buFont typeface="Arial"/>
              <a:buNone/>
              <a:defRPr sz="800" b="0" i="0">
                <a:solidFill>
                  <a:srgbClr val="929292"/>
                </a:solidFill>
                <a:latin typeface="Arial"/>
                <a:ea typeface="Arial"/>
                <a:cs typeface="Arial"/>
                <a:sym typeface="Arial"/>
              </a:defRPr>
            </a:lvl7pPr>
            <a:lvl8pPr marL="0" marR="0" lvl="7" indent="0" algn="r" rtl="0">
              <a:spcBef>
                <a:spcPts val="0"/>
              </a:spcBef>
              <a:buClr>
                <a:srgbClr val="929292"/>
              </a:buClr>
              <a:buSzPts val="800"/>
              <a:buFont typeface="Arial"/>
              <a:buNone/>
              <a:defRPr sz="800" b="0" i="0">
                <a:solidFill>
                  <a:srgbClr val="929292"/>
                </a:solidFill>
                <a:latin typeface="Arial"/>
                <a:ea typeface="Arial"/>
                <a:cs typeface="Arial"/>
                <a:sym typeface="Arial"/>
              </a:defRPr>
            </a:lvl8pPr>
            <a:lvl9pPr marL="0" marR="0" lvl="8" indent="0" algn="r" rtl="0">
              <a:spcBef>
                <a:spcPts val="0"/>
              </a:spcBef>
              <a:buClr>
                <a:srgbClr val="929292"/>
              </a:buClr>
              <a:buSzPts val="800"/>
              <a:buFont typeface="Arial"/>
              <a:buNone/>
              <a:defRPr sz="800" b="0" i="0">
                <a:solidFill>
                  <a:srgbClr val="92929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83" name="Google Shape;83;p8"/>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929292"/>
              </a:buClr>
              <a:buSzPts val="800"/>
              <a:buFont typeface="Arial"/>
              <a:buNone/>
            </a:pPr>
            <a:r>
              <a:rPr lang="en-US" sz="800" b="0" i="0">
                <a:solidFill>
                  <a:srgbClr val="929292"/>
                </a:solidFill>
                <a:latin typeface="Arial"/>
                <a:ea typeface="Arial"/>
                <a:cs typeface="Arial"/>
                <a:sym typeface="Arial"/>
              </a:rPr>
              <a:t>© </a:t>
            </a:r>
            <a:r>
              <a:rPr lang="en-US" sz="800">
                <a:solidFill>
                  <a:srgbClr val="929292"/>
                </a:solidFill>
                <a:latin typeface="Arial"/>
                <a:ea typeface="Arial"/>
                <a:cs typeface="Arial"/>
                <a:sym typeface="Arial"/>
              </a:rPr>
              <a:t>2019 </a:t>
            </a:r>
            <a:r>
              <a:rPr lang="en-US" sz="800" b="0" i="0">
                <a:solidFill>
                  <a:srgbClr val="929292"/>
                </a:solidFill>
                <a:latin typeface="Arial"/>
                <a:ea typeface="Arial"/>
                <a:cs typeface="Arial"/>
                <a:sym typeface="Arial"/>
              </a:rPr>
              <a:t>Snowflake Computing Inc. All Rights Reserved</a:t>
            </a:r>
            <a:endParaRPr sz="800">
              <a:solidFill>
                <a:srgbClr val="929292"/>
              </a:solidFill>
              <a:latin typeface="Arial"/>
              <a:ea typeface="Arial"/>
              <a:cs typeface="Arial"/>
              <a:sym typeface="Arial"/>
            </a:endParaRPr>
          </a:p>
        </p:txBody>
      </p:sp>
      <p:sp>
        <p:nvSpPr>
          <p:cNvPr id="84" name="Google Shape;84;p8"/>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29B5E8"/>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a:solidFill>
                <a:srgbClr val="FFFFFF"/>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 Frost">
  <p:cSld name="Quote - Frost">
    <p:bg>
      <p:bgPr>
        <a:solidFill>
          <a:schemeClr val="accent3"/>
        </a:solidFill>
        <a:effectLst/>
      </p:bgPr>
    </p:bg>
    <p:spTree>
      <p:nvGrpSpPr>
        <p:cNvPr id="1" name="Shape 85"/>
        <p:cNvGrpSpPr/>
        <p:nvPr/>
      </p:nvGrpSpPr>
      <p:grpSpPr>
        <a:xfrm>
          <a:off x="0" y="0"/>
          <a:ext cx="0" cy="0"/>
          <a:chOff x="0" y="0"/>
          <a:chExt cx="0" cy="0"/>
        </a:xfrm>
      </p:grpSpPr>
      <p:sp>
        <p:nvSpPr>
          <p:cNvPr id="86" name="Google Shape;86;p9"/>
          <p:cNvSpPr txBox="1">
            <a:spLocks noGrp="1"/>
          </p:cNvSpPr>
          <p:nvPr>
            <p:ph type="body" idx="1"/>
          </p:nvPr>
        </p:nvSpPr>
        <p:spPr>
          <a:xfrm>
            <a:off x="1752600" y="1619251"/>
            <a:ext cx="8686800" cy="3619600"/>
          </a:xfrm>
          <a:prstGeom prst="rect">
            <a:avLst/>
          </a:prstGeom>
          <a:noFill/>
          <a:ln>
            <a:noFill/>
          </a:ln>
        </p:spPr>
        <p:txBody>
          <a:bodyPr spcFirstLastPara="1" wrap="square" lIns="68575" tIns="34275" rIns="68575" bIns="34275" anchor="ctr" anchorCtr="0">
            <a:noAutofit/>
          </a:bodyPr>
          <a:lstStyle>
            <a:lvl1pPr marL="457200" marR="0" lvl="0" indent="-228600" algn="ctr">
              <a:lnSpc>
                <a:spcPct val="80000"/>
              </a:lnSpc>
              <a:spcBef>
                <a:spcPts val="1067"/>
              </a:spcBef>
              <a:spcAft>
                <a:spcPts val="0"/>
              </a:spcAft>
              <a:buClr>
                <a:schemeClr val="lt1"/>
              </a:buClr>
              <a:buSzPts val="4100"/>
              <a:buFont typeface="Arial"/>
              <a:buNone/>
              <a:defRPr sz="5467" b="1" i="0" u="none" strike="noStrike" cap="none">
                <a:solidFill>
                  <a:schemeClr val="lt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87" name="Google Shape;87;p9"/>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800"/>
              <a:buFont typeface="Arial"/>
              <a:buNone/>
            </a:pPr>
            <a:r>
              <a:rPr lang="en-US" sz="800" b="0" i="0">
                <a:solidFill>
                  <a:schemeClr val="lt1"/>
                </a:solidFill>
                <a:latin typeface="Arial"/>
                <a:ea typeface="Arial"/>
                <a:cs typeface="Arial"/>
                <a:sym typeface="Arial"/>
              </a:rPr>
              <a:t>© </a:t>
            </a:r>
            <a:r>
              <a:rPr lang="en-US" sz="800">
                <a:solidFill>
                  <a:schemeClr val="lt1"/>
                </a:solidFill>
                <a:latin typeface="Arial"/>
                <a:ea typeface="Arial"/>
                <a:cs typeface="Arial"/>
                <a:sym typeface="Arial"/>
              </a:rPr>
              <a:t>2019 </a:t>
            </a:r>
            <a:r>
              <a:rPr lang="en-US" sz="800" b="0" i="0">
                <a:solidFill>
                  <a:schemeClr val="lt1"/>
                </a:solidFill>
                <a:latin typeface="Arial"/>
                <a:ea typeface="Arial"/>
                <a:cs typeface="Arial"/>
                <a:sym typeface="Arial"/>
              </a:rPr>
              <a:t>Snowflake Computing Inc. All Rights Reserved</a:t>
            </a:r>
            <a:endParaRPr sz="800">
              <a:solidFill>
                <a:schemeClr val="lt1"/>
              </a:solidFill>
              <a:latin typeface="Arial"/>
              <a:ea typeface="Arial"/>
              <a:cs typeface="Arial"/>
              <a:sym typeface="Arial"/>
            </a:endParaRPr>
          </a:p>
        </p:txBody>
      </p:sp>
      <p:sp>
        <p:nvSpPr>
          <p:cNvPr id="88" name="Google Shape;88;p9"/>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FFFFFF"/>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a:solidFill>
                <a:srgbClr val="FFFFFF"/>
              </a:solidFill>
              <a:latin typeface="Arial"/>
              <a:ea typeface="Arial"/>
              <a:cs typeface="Arial"/>
              <a:sym typeface="Arial"/>
            </a:endParaRPr>
          </a:p>
        </p:txBody>
      </p:sp>
      <p:grpSp>
        <p:nvGrpSpPr>
          <p:cNvPr id="89" name="Google Shape;89;p9"/>
          <p:cNvGrpSpPr/>
          <p:nvPr/>
        </p:nvGrpSpPr>
        <p:grpSpPr>
          <a:xfrm>
            <a:off x="0" y="1"/>
            <a:ext cx="12189400" cy="6858100"/>
            <a:chOff x="0" y="0"/>
            <a:chExt cx="12189400" cy="6858100"/>
          </a:xfrm>
        </p:grpSpPr>
        <p:cxnSp>
          <p:nvCxnSpPr>
            <p:cNvPr id="90" name="Google Shape;90;p9"/>
            <p:cNvCxnSpPr/>
            <p:nvPr/>
          </p:nvCxnSpPr>
          <p:spPr>
            <a:xfrm>
              <a:off x="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91" name="Google Shape;91;p9"/>
            <p:cNvCxnSpPr/>
            <p:nvPr/>
          </p:nvCxnSpPr>
          <p:spPr>
            <a:xfrm>
              <a:off x="6096000" y="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92" name="Google Shape;92;p9"/>
            <p:cNvCxnSpPr/>
            <p:nvPr/>
          </p:nvCxnSpPr>
          <p:spPr>
            <a:xfrm>
              <a:off x="1068070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93" name="Google Shape;93;p9"/>
            <p:cNvCxnSpPr/>
            <p:nvPr/>
          </p:nvCxnSpPr>
          <p:spPr>
            <a:xfrm>
              <a:off x="6096000" y="534670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 Tangerine">
  <p:cSld name="Quote - Tangerine">
    <p:bg>
      <p:bgPr>
        <a:solidFill>
          <a:schemeClr val="accent4"/>
        </a:solidFill>
        <a:effectLst/>
      </p:bgPr>
    </p:bg>
    <p:spTree>
      <p:nvGrpSpPr>
        <p:cNvPr id="1" name="Shape 94"/>
        <p:cNvGrpSpPr/>
        <p:nvPr/>
      </p:nvGrpSpPr>
      <p:grpSpPr>
        <a:xfrm>
          <a:off x="0" y="0"/>
          <a:ext cx="0" cy="0"/>
          <a:chOff x="0" y="0"/>
          <a:chExt cx="0" cy="0"/>
        </a:xfrm>
      </p:grpSpPr>
      <p:sp>
        <p:nvSpPr>
          <p:cNvPr id="95" name="Google Shape;95;p10"/>
          <p:cNvSpPr txBox="1">
            <a:spLocks noGrp="1"/>
          </p:cNvSpPr>
          <p:nvPr>
            <p:ph type="body" idx="1"/>
          </p:nvPr>
        </p:nvSpPr>
        <p:spPr>
          <a:xfrm>
            <a:off x="1752600" y="1619251"/>
            <a:ext cx="8686800" cy="3619600"/>
          </a:xfrm>
          <a:prstGeom prst="rect">
            <a:avLst/>
          </a:prstGeom>
          <a:noFill/>
          <a:ln>
            <a:noFill/>
          </a:ln>
        </p:spPr>
        <p:txBody>
          <a:bodyPr spcFirstLastPara="1" wrap="square" lIns="68575" tIns="34275" rIns="68575" bIns="34275" anchor="ctr" anchorCtr="0">
            <a:noAutofit/>
          </a:bodyPr>
          <a:lstStyle>
            <a:lvl1pPr marL="457200" marR="0" lvl="0" indent="-228600" algn="ctr">
              <a:lnSpc>
                <a:spcPct val="80000"/>
              </a:lnSpc>
              <a:spcBef>
                <a:spcPts val="1067"/>
              </a:spcBef>
              <a:spcAft>
                <a:spcPts val="0"/>
              </a:spcAft>
              <a:buClr>
                <a:schemeClr val="lt1"/>
              </a:buClr>
              <a:buSzPts val="4100"/>
              <a:buFont typeface="Arial"/>
              <a:buNone/>
              <a:defRPr sz="5467" b="1" i="0" u="none" strike="noStrike" cap="none">
                <a:solidFill>
                  <a:schemeClr val="lt1"/>
                </a:solidFill>
                <a:latin typeface="Arial"/>
                <a:ea typeface="Arial"/>
                <a:cs typeface="Arial"/>
                <a:sym typeface="Arial"/>
              </a:defRPr>
            </a:lvl1pPr>
            <a:lvl2pPr marL="914400" marR="0" lvl="1"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2pPr>
            <a:lvl3pPr marL="1371600" marR="0" lvl="2"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3pPr>
            <a:lvl4pPr marL="1828800" marR="0" lvl="3"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4pPr>
            <a:lvl5pPr marL="2286000" marR="0" lvl="4" indent="-304800" algn="l">
              <a:lnSpc>
                <a:spcPct val="90000"/>
              </a:lnSpc>
              <a:spcBef>
                <a:spcPts val="533"/>
              </a:spcBef>
              <a:spcAft>
                <a:spcPts val="0"/>
              </a:spcAft>
              <a:buClr>
                <a:schemeClr val="dk1"/>
              </a:buClr>
              <a:buSzPts val="1200"/>
              <a:buFont typeface="Arial"/>
              <a:buChar char="•"/>
              <a:defRPr sz="1600" b="0" i="0" u="none" strike="noStrike" cap="none">
                <a:solidFill>
                  <a:schemeClr val="dk1"/>
                </a:solidFill>
                <a:latin typeface="Arial"/>
                <a:ea typeface="Arial"/>
                <a:cs typeface="Arial"/>
                <a:sym typeface="Arial"/>
              </a:defRPr>
            </a:lvl5pPr>
            <a:lvl6pPr marL="2743200" marR="0" lvl="5"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6pPr>
            <a:lvl7pPr marL="3200400" marR="0" lvl="6"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7pPr>
            <a:lvl8pPr marL="3657600" marR="0" lvl="7"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8pPr>
            <a:lvl9pPr marL="4114800" marR="0" lvl="8" indent="-317500" algn="l">
              <a:lnSpc>
                <a:spcPct val="90000"/>
              </a:lnSpc>
              <a:spcBef>
                <a:spcPts val="533"/>
              </a:spcBef>
              <a:spcAft>
                <a:spcPts val="0"/>
              </a:spcAft>
              <a:buClr>
                <a:schemeClr val="dk1"/>
              </a:buClr>
              <a:buSzPts val="14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96" name="Google Shape;96;p10"/>
          <p:cNvSpPr/>
          <p:nvPr/>
        </p:nvSpPr>
        <p:spPr>
          <a:xfrm>
            <a:off x="636015" y="6491347"/>
            <a:ext cx="2709200" cy="21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800"/>
              <a:buFont typeface="Arial"/>
              <a:buNone/>
            </a:pPr>
            <a:r>
              <a:rPr lang="en-US" sz="800" b="0" i="0">
                <a:solidFill>
                  <a:schemeClr val="lt1"/>
                </a:solidFill>
                <a:latin typeface="Arial"/>
                <a:ea typeface="Arial"/>
                <a:cs typeface="Arial"/>
                <a:sym typeface="Arial"/>
              </a:rPr>
              <a:t>© </a:t>
            </a:r>
            <a:r>
              <a:rPr lang="en-US" sz="800">
                <a:solidFill>
                  <a:schemeClr val="lt1"/>
                </a:solidFill>
                <a:latin typeface="Arial"/>
                <a:ea typeface="Arial"/>
                <a:cs typeface="Arial"/>
                <a:sym typeface="Arial"/>
              </a:rPr>
              <a:t>2019 </a:t>
            </a:r>
            <a:r>
              <a:rPr lang="en-US" sz="800" b="0" i="0">
                <a:solidFill>
                  <a:schemeClr val="lt1"/>
                </a:solidFill>
                <a:latin typeface="Arial"/>
                <a:ea typeface="Arial"/>
                <a:cs typeface="Arial"/>
                <a:sym typeface="Arial"/>
              </a:rPr>
              <a:t>Snowflake Computing Inc. All Rights Reserved</a:t>
            </a:r>
            <a:endParaRPr sz="800">
              <a:solidFill>
                <a:schemeClr val="lt1"/>
              </a:solidFill>
              <a:latin typeface="Arial"/>
              <a:ea typeface="Arial"/>
              <a:cs typeface="Arial"/>
              <a:sym typeface="Arial"/>
            </a:endParaRPr>
          </a:p>
        </p:txBody>
      </p:sp>
      <p:sp>
        <p:nvSpPr>
          <p:cNvPr id="97" name="Google Shape;97;p10"/>
          <p:cNvSpPr/>
          <p:nvPr/>
        </p:nvSpPr>
        <p:spPr>
          <a:xfrm>
            <a:off x="460213" y="6498839"/>
            <a:ext cx="202128" cy="182880"/>
          </a:xfrm>
          <a:custGeom>
            <a:avLst/>
            <a:gdLst/>
            <a:ahLst/>
            <a:cxnLst/>
            <a:rect l="l" t="t" r="r" b="b"/>
            <a:pathLst>
              <a:path w="2696" h="2454" extrusionOk="0">
                <a:moveTo>
                  <a:pt x="2661" y="409"/>
                </a:moveTo>
                <a:lnTo>
                  <a:pt x="2661" y="271"/>
                </a:lnTo>
                <a:lnTo>
                  <a:pt x="2605" y="345"/>
                </a:lnTo>
                <a:lnTo>
                  <a:pt x="2593" y="345"/>
                </a:lnTo>
                <a:lnTo>
                  <a:pt x="2536" y="273"/>
                </a:lnTo>
                <a:lnTo>
                  <a:pt x="2536" y="409"/>
                </a:lnTo>
                <a:lnTo>
                  <a:pt x="2504" y="409"/>
                </a:lnTo>
                <a:lnTo>
                  <a:pt x="2504" y="213"/>
                </a:lnTo>
                <a:lnTo>
                  <a:pt x="2529" y="213"/>
                </a:lnTo>
                <a:lnTo>
                  <a:pt x="2600" y="305"/>
                </a:lnTo>
                <a:lnTo>
                  <a:pt x="2670" y="213"/>
                </a:lnTo>
                <a:lnTo>
                  <a:pt x="2695" y="213"/>
                </a:lnTo>
                <a:lnTo>
                  <a:pt x="2695" y="409"/>
                </a:lnTo>
                <a:lnTo>
                  <a:pt x="2661" y="409"/>
                </a:lnTo>
                <a:close/>
                <a:moveTo>
                  <a:pt x="2318" y="241"/>
                </a:moveTo>
                <a:lnTo>
                  <a:pt x="2318" y="213"/>
                </a:lnTo>
                <a:lnTo>
                  <a:pt x="2473" y="213"/>
                </a:lnTo>
                <a:lnTo>
                  <a:pt x="2473" y="241"/>
                </a:lnTo>
                <a:lnTo>
                  <a:pt x="2411" y="241"/>
                </a:lnTo>
                <a:lnTo>
                  <a:pt x="2411" y="409"/>
                </a:lnTo>
                <a:lnTo>
                  <a:pt x="2379" y="409"/>
                </a:lnTo>
                <a:lnTo>
                  <a:pt x="2379" y="241"/>
                </a:lnTo>
                <a:lnTo>
                  <a:pt x="2318" y="241"/>
                </a:lnTo>
                <a:close/>
                <a:moveTo>
                  <a:pt x="2395" y="1059"/>
                </a:moveTo>
                <a:lnTo>
                  <a:pt x="2104" y="1226"/>
                </a:lnTo>
                <a:lnTo>
                  <a:pt x="2395" y="1394"/>
                </a:lnTo>
                <a:cubicBezTo>
                  <a:pt x="2469" y="1436"/>
                  <a:pt x="2494" y="1530"/>
                  <a:pt x="2452" y="1602"/>
                </a:cubicBezTo>
                <a:cubicBezTo>
                  <a:pt x="2409" y="1674"/>
                  <a:pt x="2316" y="1699"/>
                  <a:pt x="2242" y="1658"/>
                </a:cubicBezTo>
                <a:lnTo>
                  <a:pt x="1722" y="1359"/>
                </a:lnTo>
                <a:cubicBezTo>
                  <a:pt x="1687" y="1339"/>
                  <a:pt x="1664" y="1307"/>
                  <a:pt x="1653" y="1272"/>
                </a:cubicBezTo>
                <a:cubicBezTo>
                  <a:pt x="1648" y="1256"/>
                  <a:pt x="1646" y="1239"/>
                  <a:pt x="1646" y="1223"/>
                </a:cubicBezTo>
                <a:cubicBezTo>
                  <a:pt x="1646" y="1211"/>
                  <a:pt x="1648" y="1198"/>
                  <a:pt x="1651" y="1188"/>
                </a:cubicBezTo>
                <a:cubicBezTo>
                  <a:pt x="1662" y="1151"/>
                  <a:pt x="1687" y="1117"/>
                  <a:pt x="1722" y="1096"/>
                </a:cubicBezTo>
                <a:lnTo>
                  <a:pt x="2242" y="798"/>
                </a:lnTo>
                <a:cubicBezTo>
                  <a:pt x="2314" y="756"/>
                  <a:pt x="2409" y="781"/>
                  <a:pt x="2452" y="855"/>
                </a:cubicBezTo>
                <a:cubicBezTo>
                  <a:pt x="2494" y="923"/>
                  <a:pt x="2469" y="1017"/>
                  <a:pt x="2395" y="1059"/>
                </a:cubicBezTo>
                <a:close/>
                <a:moveTo>
                  <a:pt x="2120" y="1870"/>
                </a:moveTo>
                <a:lnTo>
                  <a:pt x="1600" y="1572"/>
                </a:lnTo>
                <a:cubicBezTo>
                  <a:pt x="1572" y="1556"/>
                  <a:pt x="1542" y="1549"/>
                  <a:pt x="1512" y="1552"/>
                </a:cubicBezTo>
                <a:cubicBezTo>
                  <a:pt x="1433" y="1558"/>
                  <a:pt x="1371" y="1625"/>
                  <a:pt x="1371" y="1704"/>
                </a:cubicBezTo>
                <a:lnTo>
                  <a:pt x="1371" y="2301"/>
                </a:lnTo>
                <a:cubicBezTo>
                  <a:pt x="1371" y="2386"/>
                  <a:pt x="1440" y="2453"/>
                  <a:pt x="1525" y="2453"/>
                </a:cubicBezTo>
                <a:cubicBezTo>
                  <a:pt x="1609" y="2453"/>
                  <a:pt x="1678" y="2384"/>
                  <a:pt x="1678" y="2301"/>
                </a:cubicBezTo>
                <a:lnTo>
                  <a:pt x="1678" y="1967"/>
                </a:lnTo>
                <a:lnTo>
                  <a:pt x="1969" y="2134"/>
                </a:lnTo>
                <a:cubicBezTo>
                  <a:pt x="2041" y="2176"/>
                  <a:pt x="2136" y="2152"/>
                  <a:pt x="2178" y="2079"/>
                </a:cubicBezTo>
                <a:cubicBezTo>
                  <a:pt x="2219" y="2005"/>
                  <a:pt x="2194" y="1912"/>
                  <a:pt x="2120" y="1870"/>
                </a:cubicBezTo>
                <a:close/>
                <a:moveTo>
                  <a:pt x="1521" y="1285"/>
                </a:moveTo>
                <a:lnTo>
                  <a:pt x="1305" y="1500"/>
                </a:lnTo>
                <a:cubicBezTo>
                  <a:pt x="1298" y="1507"/>
                  <a:pt x="1288" y="1512"/>
                  <a:pt x="1279" y="1512"/>
                </a:cubicBezTo>
                <a:lnTo>
                  <a:pt x="1263" y="1512"/>
                </a:lnTo>
                <a:lnTo>
                  <a:pt x="1231" y="1512"/>
                </a:lnTo>
                <a:lnTo>
                  <a:pt x="1215" y="1512"/>
                </a:lnTo>
                <a:cubicBezTo>
                  <a:pt x="1207" y="1512"/>
                  <a:pt x="1194" y="1507"/>
                  <a:pt x="1189" y="1500"/>
                </a:cubicBezTo>
                <a:lnTo>
                  <a:pt x="972" y="1285"/>
                </a:lnTo>
                <a:cubicBezTo>
                  <a:pt x="965" y="1279"/>
                  <a:pt x="962" y="1267"/>
                  <a:pt x="962" y="1258"/>
                </a:cubicBezTo>
                <a:lnTo>
                  <a:pt x="962" y="1242"/>
                </a:lnTo>
                <a:lnTo>
                  <a:pt x="962" y="1211"/>
                </a:lnTo>
                <a:lnTo>
                  <a:pt x="962" y="1195"/>
                </a:lnTo>
                <a:cubicBezTo>
                  <a:pt x="962" y="1186"/>
                  <a:pt x="967" y="1174"/>
                  <a:pt x="972" y="1168"/>
                </a:cubicBezTo>
                <a:lnTo>
                  <a:pt x="1189" y="953"/>
                </a:lnTo>
                <a:cubicBezTo>
                  <a:pt x="1196" y="946"/>
                  <a:pt x="1207" y="943"/>
                  <a:pt x="1215" y="943"/>
                </a:cubicBezTo>
                <a:lnTo>
                  <a:pt x="1231" y="943"/>
                </a:lnTo>
                <a:lnTo>
                  <a:pt x="1263" y="943"/>
                </a:lnTo>
                <a:lnTo>
                  <a:pt x="1279" y="943"/>
                </a:lnTo>
                <a:cubicBezTo>
                  <a:pt x="1288" y="943"/>
                  <a:pt x="1300" y="948"/>
                  <a:pt x="1305" y="953"/>
                </a:cubicBezTo>
                <a:lnTo>
                  <a:pt x="1521" y="1168"/>
                </a:lnTo>
                <a:cubicBezTo>
                  <a:pt x="1526" y="1174"/>
                  <a:pt x="1532" y="1186"/>
                  <a:pt x="1532" y="1195"/>
                </a:cubicBezTo>
                <a:lnTo>
                  <a:pt x="1532" y="1211"/>
                </a:lnTo>
                <a:lnTo>
                  <a:pt x="1532" y="1242"/>
                </a:lnTo>
                <a:lnTo>
                  <a:pt x="1532" y="1258"/>
                </a:lnTo>
                <a:cubicBezTo>
                  <a:pt x="1532" y="1267"/>
                  <a:pt x="1528" y="1279"/>
                  <a:pt x="1521" y="1285"/>
                </a:cubicBezTo>
                <a:close/>
                <a:moveTo>
                  <a:pt x="1348" y="1225"/>
                </a:moveTo>
                <a:cubicBezTo>
                  <a:pt x="1348" y="1216"/>
                  <a:pt x="1343" y="1204"/>
                  <a:pt x="1336" y="1198"/>
                </a:cubicBezTo>
                <a:lnTo>
                  <a:pt x="1274" y="1137"/>
                </a:lnTo>
                <a:cubicBezTo>
                  <a:pt x="1268" y="1131"/>
                  <a:pt x="1256" y="1126"/>
                  <a:pt x="1247" y="1126"/>
                </a:cubicBezTo>
                <a:lnTo>
                  <a:pt x="1245" y="1126"/>
                </a:lnTo>
                <a:cubicBezTo>
                  <a:pt x="1237" y="1126"/>
                  <a:pt x="1224" y="1131"/>
                  <a:pt x="1219" y="1137"/>
                </a:cubicBezTo>
                <a:lnTo>
                  <a:pt x="1156" y="1198"/>
                </a:lnTo>
                <a:cubicBezTo>
                  <a:pt x="1148" y="1205"/>
                  <a:pt x="1145" y="1216"/>
                  <a:pt x="1145" y="1225"/>
                </a:cubicBezTo>
                <a:lnTo>
                  <a:pt x="1145" y="1226"/>
                </a:lnTo>
                <a:cubicBezTo>
                  <a:pt x="1145" y="1235"/>
                  <a:pt x="1150" y="1248"/>
                  <a:pt x="1156" y="1253"/>
                </a:cubicBezTo>
                <a:lnTo>
                  <a:pt x="1219" y="1315"/>
                </a:lnTo>
                <a:cubicBezTo>
                  <a:pt x="1224" y="1320"/>
                  <a:pt x="1237" y="1325"/>
                  <a:pt x="1245" y="1325"/>
                </a:cubicBezTo>
                <a:lnTo>
                  <a:pt x="1247" y="1325"/>
                </a:lnTo>
                <a:cubicBezTo>
                  <a:pt x="1256" y="1325"/>
                  <a:pt x="1268" y="1320"/>
                  <a:pt x="1274" y="1315"/>
                </a:cubicBezTo>
                <a:lnTo>
                  <a:pt x="1336" y="1253"/>
                </a:lnTo>
                <a:cubicBezTo>
                  <a:pt x="1341" y="1246"/>
                  <a:pt x="1348" y="1235"/>
                  <a:pt x="1348" y="1226"/>
                </a:cubicBezTo>
                <a:lnTo>
                  <a:pt x="1348" y="1225"/>
                </a:lnTo>
                <a:close/>
                <a:moveTo>
                  <a:pt x="373" y="583"/>
                </a:moveTo>
                <a:lnTo>
                  <a:pt x="893" y="881"/>
                </a:lnTo>
                <a:cubicBezTo>
                  <a:pt x="921" y="897"/>
                  <a:pt x="951" y="904"/>
                  <a:pt x="981" y="900"/>
                </a:cubicBezTo>
                <a:cubicBezTo>
                  <a:pt x="1060" y="895"/>
                  <a:pt x="1122" y="828"/>
                  <a:pt x="1122" y="749"/>
                </a:cubicBezTo>
                <a:lnTo>
                  <a:pt x="1122" y="151"/>
                </a:lnTo>
                <a:cubicBezTo>
                  <a:pt x="1122" y="67"/>
                  <a:pt x="1053" y="0"/>
                  <a:pt x="969" y="0"/>
                </a:cubicBezTo>
                <a:cubicBezTo>
                  <a:pt x="884" y="0"/>
                  <a:pt x="815" y="69"/>
                  <a:pt x="815" y="151"/>
                </a:cubicBezTo>
                <a:lnTo>
                  <a:pt x="815" y="486"/>
                </a:lnTo>
                <a:lnTo>
                  <a:pt x="525" y="319"/>
                </a:lnTo>
                <a:cubicBezTo>
                  <a:pt x="452" y="277"/>
                  <a:pt x="359" y="301"/>
                  <a:pt x="315" y="375"/>
                </a:cubicBezTo>
                <a:cubicBezTo>
                  <a:pt x="274" y="448"/>
                  <a:pt x="299" y="541"/>
                  <a:pt x="373" y="583"/>
                </a:cubicBezTo>
                <a:close/>
                <a:moveTo>
                  <a:pt x="1512" y="902"/>
                </a:moveTo>
                <a:cubicBezTo>
                  <a:pt x="1542" y="904"/>
                  <a:pt x="1572" y="899"/>
                  <a:pt x="1600" y="883"/>
                </a:cubicBezTo>
                <a:lnTo>
                  <a:pt x="2120" y="585"/>
                </a:lnTo>
                <a:cubicBezTo>
                  <a:pt x="2194" y="543"/>
                  <a:pt x="2219" y="449"/>
                  <a:pt x="2177" y="377"/>
                </a:cubicBezTo>
                <a:cubicBezTo>
                  <a:pt x="2134" y="305"/>
                  <a:pt x="2041" y="280"/>
                  <a:pt x="1967" y="321"/>
                </a:cubicBezTo>
                <a:lnTo>
                  <a:pt x="1676" y="488"/>
                </a:lnTo>
                <a:lnTo>
                  <a:pt x="1676" y="153"/>
                </a:lnTo>
                <a:cubicBezTo>
                  <a:pt x="1676" y="69"/>
                  <a:pt x="1607" y="2"/>
                  <a:pt x="1523" y="2"/>
                </a:cubicBezTo>
                <a:cubicBezTo>
                  <a:pt x="1438" y="2"/>
                  <a:pt x="1370" y="70"/>
                  <a:pt x="1370" y="153"/>
                </a:cubicBezTo>
                <a:lnTo>
                  <a:pt x="1370" y="751"/>
                </a:lnTo>
                <a:cubicBezTo>
                  <a:pt x="1371" y="830"/>
                  <a:pt x="1433" y="895"/>
                  <a:pt x="1512" y="902"/>
                </a:cubicBezTo>
                <a:close/>
                <a:moveTo>
                  <a:pt x="981" y="1551"/>
                </a:moveTo>
                <a:cubicBezTo>
                  <a:pt x="951" y="1549"/>
                  <a:pt x="919" y="1554"/>
                  <a:pt x="893" y="1570"/>
                </a:cubicBezTo>
                <a:lnTo>
                  <a:pt x="373" y="1868"/>
                </a:lnTo>
                <a:cubicBezTo>
                  <a:pt x="299" y="1910"/>
                  <a:pt x="274" y="2004"/>
                  <a:pt x="317" y="2076"/>
                </a:cubicBezTo>
                <a:cubicBezTo>
                  <a:pt x="359" y="2148"/>
                  <a:pt x="452" y="2173"/>
                  <a:pt x="526" y="2130"/>
                </a:cubicBezTo>
                <a:lnTo>
                  <a:pt x="817" y="1963"/>
                </a:lnTo>
                <a:lnTo>
                  <a:pt x="817" y="2298"/>
                </a:lnTo>
                <a:cubicBezTo>
                  <a:pt x="817" y="2382"/>
                  <a:pt x="886" y="2449"/>
                  <a:pt x="971" y="2449"/>
                </a:cubicBezTo>
                <a:cubicBezTo>
                  <a:pt x="1055" y="2449"/>
                  <a:pt x="1124" y="2381"/>
                  <a:pt x="1124" y="2298"/>
                </a:cubicBezTo>
                <a:lnTo>
                  <a:pt x="1124" y="1700"/>
                </a:lnTo>
                <a:cubicBezTo>
                  <a:pt x="1122" y="1623"/>
                  <a:pt x="1060" y="1556"/>
                  <a:pt x="981" y="1551"/>
                </a:cubicBezTo>
                <a:close/>
                <a:moveTo>
                  <a:pt x="840" y="1270"/>
                </a:moveTo>
                <a:cubicBezTo>
                  <a:pt x="845" y="1255"/>
                  <a:pt x="847" y="1237"/>
                  <a:pt x="847" y="1221"/>
                </a:cubicBezTo>
                <a:cubicBezTo>
                  <a:pt x="847" y="1209"/>
                  <a:pt x="845" y="1196"/>
                  <a:pt x="842" y="1186"/>
                </a:cubicBezTo>
                <a:cubicBezTo>
                  <a:pt x="831" y="1149"/>
                  <a:pt x="807" y="1115"/>
                  <a:pt x="771" y="1094"/>
                </a:cubicBezTo>
                <a:lnTo>
                  <a:pt x="252" y="796"/>
                </a:lnTo>
                <a:cubicBezTo>
                  <a:pt x="178" y="754"/>
                  <a:pt x="84" y="779"/>
                  <a:pt x="42" y="853"/>
                </a:cubicBezTo>
                <a:cubicBezTo>
                  <a:pt x="0" y="925"/>
                  <a:pt x="24" y="1018"/>
                  <a:pt x="98" y="1061"/>
                </a:cubicBezTo>
                <a:lnTo>
                  <a:pt x="389" y="1228"/>
                </a:lnTo>
                <a:lnTo>
                  <a:pt x="98" y="1396"/>
                </a:lnTo>
                <a:cubicBezTo>
                  <a:pt x="24" y="1438"/>
                  <a:pt x="0" y="1531"/>
                  <a:pt x="42" y="1604"/>
                </a:cubicBezTo>
                <a:cubicBezTo>
                  <a:pt x="84" y="1676"/>
                  <a:pt x="178" y="1700"/>
                  <a:pt x="252" y="1660"/>
                </a:cubicBezTo>
                <a:lnTo>
                  <a:pt x="771" y="1360"/>
                </a:lnTo>
                <a:cubicBezTo>
                  <a:pt x="805" y="1337"/>
                  <a:pt x="830" y="1306"/>
                  <a:pt x="840" y="1270"/>
                </a:cubicBezTo>
                <a:close/>
              </a:path>
            </a:pathLst>
          </a:custGeom>
          <a:solidFill>
            <a:srgbClr val="FFFFFF"/>
          </a:solidFill>
          <a:ln>
            <a:noFill/>
          </a:ln>
        </p:spPr>
        <p:txBody>
          <a:bodyPr spcFirstLastPara="1" wrap="square" lIns="121900" tIns="60925" rIns="121900" bIns="60925" anchor="ctr" anchorCtr="0">
            <a:noAutofit/>
          </a:bodyPr>
          <a:lstStyle/>
          <a:p>
            <a:pPr marL="0" marR="0" lvl="0" indent="0" algn="l" rtl="0">
              <a:spcBef>
                <a:spcPts val="0"/>
              </a:spcBef>
              <a:spcAft>
                <a:spcPts val="0"/>
              </a:spcAft>
              <a:buClr>
                <a:schemeClr val="dk1"/>
              </a:buClr>
              <a:buSzPts val="2400"/>
              <a:buFont typeface="Arial"/>
              <a:buNone/>
            </a:pPr>
            <a:endParaRPr sz="2400">
              <a:solidFill>
                <a:srgbClr val="FFFFFF"/>
              </a:solidFill>
              <a:latin typeface="Arial"/>
              <a:ea typeface="Arial"/>
              <a:cs typeface="Arial"/>
              <a:sym typeface="Arial"/>
            </a:endParaRPr>
          </a:p>
        </p:txBody>
      </p:sp>
      <p:grpSp>
        <p:nvGrpSpPr>
          <p:cNvPr id="98" name="Google Shape;98;p10"/>
          <p:cNvGrpSpPr/>
          <p:nvPr/>
        </p:nvGrpSpPr>
        <p:grpSpPr>
          <a:xfrm>
            <a:off x="0" y="1"/>
            <a:ext cx="12189400" cy="6858100"/>
            <a:chOff x="0" y="0"/>
            <a:chExt cx="12189400" cy="6858100"/>
          </a:xfrm>
        </p:grpSpPr>
        <p:cxnSp>
          <p:nvCxnSpPr>
            <p:cNvPr id="99" name="Google Shape;99;p10"/>
            <p:cNvCxnSpPr/>
            <p:nvPr/>
          </p:nvCxnSpPr>
          <p:spPr>
            <a:xfrm>
              <a:off x="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00" name="Google Shape;100;p10"/>
            <p:cNvCxnSpPr/>
            <p:nvPr/>
          </p:nvCxnSpPr>
          <p:spPr>
            <a:xfrm>
              <a:off x="6096000" y="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01" name="Google Shape;101;p10"/>
            <p:cNvCxnSpPr/>
            <p:nvPr/>
          </p:nvCxnSpPr>
          <p:spPr>
            <a:xfrm>
              <a:off x="10680700" y="3435350"/>
              <a:ext cx="1508700" cy="0"/>
            </a:xfrm>
            <a:prstGeom prst="straightConnector1">
              <a:avLst/>
            </a:prstGeom>
            <a:noFill/>
            <a:ln w="28575" cap="flat" cmpd="sng">
              <a:solidFill>
                <a:schemeClr val="lt1">
                  <a:alpha val="74509"/>
                </a:schemeClr>
              </a:solidFill>
              <a:prstDash val="solid"/>
              <a:miter lim="800000"/>
              <a:headEnd type="none" w="sm" len="sm"/>
              <a:tailEnd type="none" w="sm" len="sm"/>
            </a:ln>
          </p:spPr>
        </p:cxnSp>
        <p:cxnSp>
          <p:nvCxnSpPr>
            <p:cNvPr id="102" name="Google Shape;102;p10"/>
            <p:cNvCxnSpPr/>
            <p:nvPr/>
          </p:nvCxnSpPr>
          <p:spPr>
            <a:xfrm>
              <a:off x="6096000" y="5346700"/>
              <a:ext cx="0" cy="1511400"/>
            </a:xfrm>
            <a:prstGeom prst="straightConnector1">
              <a:avLst/>
            </a:prstGeom>
            <a:noFill/>
            <a:ln w="28575" cap="flat" cmpd="sng">
              <a:solidFill>
                <a:schemeClr val="lt1">
                  <a:alpha val="74509"/>
                </a:schemeClr>
              </a:solidFill>
              <a:prstDash val="solid"/>
              <a:miter lim="800000"/>
              <a:headEnd type="none" w="sm" len="sm"/>
              <a:tailEnd type="none" w="sm" len="sm"/>
            </a:ln>
          </p:spPr>
        </p:cxn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600"/>
          </a:xfrm>
          <a:prstGeom prst="rect">
            <a:avLst/>
          </a:prstGeom>
          <a:noFill/>
          <a:ln>
            <a:noFill/>
          </a:ln>
        </p:spPr>
        <p:txBody>
          <a:bodyPr spcFirstLastPara="1" wrap="square" lIns="68575" tIns="34275" rIns="68575" bIns="34275" anchor="ctr" anchorCtr="0">
            <a:noAutofit/>
          </a:bodyPr>
          <a:lstStyle>
            <a:lvl1pPr marR="0" lvl="0" algn="ctr" rtl="0">
              <a:lnSpc>
                <a:spcPct val="90000"/>
              </a:lnSpc>
              <a:spcBef>
                <a:spcPts val="0"/>
              </a:spcBef>
              <a:spcAft>
                <a:spcPts val="0"/>
              </a:spcAft>
              <a:buClr>
                <a:schemeClr val="dk1"/>
              </a:buClr>
              <a:buSzPts val="3300"/>
              <a:buFont typeface="Arial"/>
              <a:buNone/>
              <a:defRPr sz="33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838200" y="1825625"/>
            <a:ext cx="10515600" cy="4351200"/>
          </a:xfrm>
          <a:prstGeom prst="rect">
            <a:avLst/>
          </a:prstGeom>
          <a:noFill/>
          <a:ln>
            <a:noFill/>
          </a:ln>
        </p:spPr>
        <p:txBody>
          <a:bodyPr spcFirstLastPara="1" wrap="square" lIns="68575" tIns="34275" rIns="68575" bIns="34275" anchor="t" anchorCtr="0">
            <a:noAutofit/>
          </a:bodyPr>
          <a:lstStyle>
            <a:lvl1pPr marL="457200" marR="0" lvl="0" indent="-317500" algn="l" rtl="0">
              <a:lnSpc>
                <a:spcPct val="90000"/>
              </a:lnSpc>
              <a:spcBef>
                <a:spcPts val="8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1pPr>
            <a:lvl2pPr marL="914400" marR="0" lvl="1" indent="-304800" algn="l" rtl="0">
              <a:lnSpc>
                <a:spcPct val="90000"/>
              </a:lnSpc>
              <a:spcBef>
                <a:spcPts val="4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2pPr>
            <a:lvl3pPr marL="1371600" marR="0" lvl="2" indent="-304800" algn="l" rtl="0">
              <a:lnSpc>
                <a:spcPct val="90000"/>
              </a:lnSpc>
              <a:spcBef>
                <a:spcPts val="4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3pPr>
            <a:lvl4pPr marL="1828800" marR="0" lvl="3" indent="-304800" algn="l" rtl="0">
              <a:lnSpc>
                <a:spcPct val="90000"/>
              </a:lnSpc>
              <a:spcBef>
                <a:spcPts val="4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304800" algn="l" rtl="0">
              <a:lnSpc>
                <a:spcPct val="90000"/>
              </a:lnSpc>
              <a:spcBef>
                <a:spcPts val="40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1"/>
        <p:cNvGrpSpPr/>
        <p:nvPr/>
      </p:nvGrpSpPr>
      <p:grpSpPr>
        <a:xfrm>
          <a:off x="0" y="0"/>
          <a:ext cx="0" cy="0"/>
          <a:chOff x="0" y="0"/>
          <a:chExt cx="0" cy="0"/>
        </a:xfrm>
      </p:grpSpPr>
      <p:sp>
        <p:nvSpPr>
          <p:cNvPr id="122" name="Google Shape;122;p13"/>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chemeClr val="dk1"/>
              </a:buClr>
              <a:buSzPts val="4400"/>
              <a:buFont typeface="Arial"/>
              <a:buNone/>
              <a:defRPr sz="4400" b="1" i="0" u="none" strike="noStrike" cap="none">
                <a:solidFill>
                  <a:schemeClr val="dk1"/>
                </a:solidFill>
                <a:latin typeface="Arial"/>
                <a:ea typeface="Arial"/>
                <a:cs typeface="Arial"/>
                <a:sym typeface="Arial"/>
              </a:defRPr>
            </a:lvl1pPr>
            <a:lvl2pPr lvl="1" rtl="0">
              <a:spcBef>
                <a:spcPts val="0"/>
              </a:spcBef>
              <a:spcAft>
                <a:spcPts val="0"/>
              </a:spcAft>
              <a:buSzPts val="1500"/>
              <a:buNone/>
              <a:defRPr sz="1900"/>
            </a:lvl2pPr>
            <a:lvl3pPr lvl="2" rtl="0">
              <a:spcBef>
                <a:spcPts val="0"/>
              </a:spcBef>
              <a:spcAft>
                <a:spcPts val="0"/>
              </a:spcAft>
              <a:buSzPts val="1500"/>
              <a:buNone/>
              <a:defRPr sz="1900"/>
            </a:lvl3pPr>
            <a:lvl4pPr lvl="3" rtl="0">
              <a:spcBef>
                <a:spcPts val="0"/>
              </a:spcBef>
              <a:spcAft>
                <a:spcPts val="0"/>
              </a:spcAft>
              <a:buSzPts val="1500"/>
              <a:buNone/>
              <a:defRPr sz="1900"/>
            </a:lvl4pPr>
            <a:lvl5pPr lvl="4" rtl="0">
              <a:spcBef>
                <a:spcPts val="0"/>
              </a:spcBef>
              <a:spcAft>
                <a:spcPts val="0"/>
              </a:spcAft>
              <a:buSzPts val="1500"/>
              <a:buNone/>
              <a:defRPr sz="1900"/>
            </a:lvl5pPr>
            <a:lvl6pPr lvl="5" rtl="0">
              <a:spcBef>
                <a:spcPts val="0"/>
              </a:spcBef>
              <a:spcAft>
                <a:spcPts val="0"/>
              </a:spcAft>
              <a:buSzPts val="1500"/>
              <a:buNone/>
              <a:defRPr sz="1900"/>
            </a:lvl6pPr>
            <a:lvl7pPr lvl="6" rtl="0">
              <a:spcBef>
                <a:spcPts val="0"/>
              </a:spcBef>
              <a:spcAft>
                <a:spcPts val="0"/>
              </a:spcAft>
              <a:buSzPts val="1500"/>
              <a:buNone/>
              <a:defRPr sz="1900"/>
            </a:lvl7pPr>
            <a:lvl8pPr lvl="7" rtl="0">
              <a:spcBef>
                <a:spcPts val="0"/>
              </a:spcBef>
              <a:spcAft>
                <a:spcPts val="0"/>
              </a:spcAft>
              <a:buSzPts val="1500"/>
              <a:buNone/>
              <a:defRPr sz="1900"/>
            </a:lvl8pPr>
            <a:lvl9pPr lvl="8" rtl="0">
              <a:spcBef>
                <a:spcPts val="0"/>
              </a:spcBef>
              <a:spcAft>
                <a:spcPts val="0"/>
              </a:spcAft>
              <a:buSzPts val="1500"/>
              <a:buNone/>
              <a:defRPr sz="1900"/>
            </a:lvl9pPr>
          </a:lstStyle>
          <a:p>
            <a:endParaRPr/>
          </a:p>
        </p:txBody>
      </p:sp>
      <p:sp>
        <p:nvSpPr>
          <p:cNvPr id="123" name="Google Shape;123;p13"/>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Autofit/>
          </a:bodyPr>
          <a:lstStyle>
            <a:lvl1pPr marL="457200" marR="0" lvl="0" indent="-349250" algn="l" rtl="0">
              <a:lnSpc>
                <a:spcPct val="90000"/>
              </a:lnSpc>
              <a:spcBef>
                <a:spcPts val="11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1pPr>
            <a:lvl2pPr marL="914400" marR="0" lvl="1"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6pPr>
            <a:lvl7pPr marL="3200400" marR="0" lvl="6"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7pPr>
            <a:lvl8pPr marL="3657600" marR="0" lvl="7"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8pPr>
            <a:lvl9pPr marL="4114800" marR="0" lvl="8" indent="-349250" algn="l" rtl="0">
              <a:lnSpc>
                <a:spcPct val="90000"/>
              </a:lnSpc>
              <a:spcBef>
                <a:spcPts val="500"/>
              </a:spcBef>
              <a:spcAft>
                <a:spcPts val="0"/>
              </a:spcAft>
              <a:buClr>
                <a:schemeClr val="dk1"/>
              </a:buClr>
              <a:buSzPts val="1900"/>
              <a:buFont typeface="Arial"/>
              <a:buChar char="•"/>
              <a:defRPr sz="19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4" r:id="rId5"/>
    <p:sldLayoutId id="2147483666" r:id="rId6"/>
    <p:sldLayoutId id="2147483668" r:id="rId7"/>
    <p:sldLayoutId id="2147483669" r:id="rId8"/>
    <p:sldLayoutId id="2147483670" r:id="rId9"/>
    <p:sldLayoutId id="2147483672" r:id="rId10"/>
    <p:sldLayoutId id="2147483673" r:id="rId11"/>
    <p:sldLayoutId id="2147483676"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6"/>
        <p:cNvGrpSpPr/>
        <p:nvPr/>
      </p:nvGrpSpPr>
      <p:grpSpPr>
        <a:xfrm>
          <a:off x="0" y="0"/>
          <a:ext cx="0" cy="0"/>
          <a:chOff x="0" y="0"/>
          <a:chExt cx="0" cy="0"/>
        </a:xfrm>
      </p:grpSpPr>
      <p:sp>
        <p:nvSpPr>
          <p:cNvPr id="527" name="Google Shape;527;p29"/>
          <p:cNvSpPr txBox="1">
            <a:spLocks noGrp="1"/>
          </p:cNvSpPr>
          <p:nvPr>
            <p:ph type="body" idx="1"/>
          </p:nvPr>
        </p:nvSpPr>
        <p:spPr>
          <a:xfrm>
            <a:off x="532975" y="3312150"/>
            <a:ext cx="6145500" cy="717300"/>
          </a:xfrm>
          <a:prstGeom prst="rect">
            <a:avLst/>
          </a:prstGeom>
        </p:spPr>
        <p:txBody>
          <a:bodyPr spcFirstLastPara="1" wrap="square" lIns="91425" tIns="45700" rIns="91425" bIns="45700" anchor="b" anchorCtr="0">
            <a:noAutofit/>
          </a:bodyPr>
          <a:lstStyle/>
          <a:p>
            <a:pPr marL="0" lvl="0" indent="0" algn="l" rtl="0">
              <a:spcBef>
                <a:spcPts val="1100"/>
              </a:spcBef>
              <a:spcAft>
                <a:spcPts val="0"/>
              </a:spcAft>
              <a:buNone/>
            </a:pPr>
            <a:r>
              <a:rPr lang="en-US" dirty="0"/>
              <a:t>Optimal SAP Data Integration</a:t>
            </a:r>
            <a:endParaRPr dirty="0"/>
          </a:p>
        </p:txBody>
      </p:sp>
      <p:sp>
        <p:nvSpPr>
          <p:cNvPr id="528" name="Google Shape;528;p29"/>
          <p:cNvSpPr txBox="1">
            <a:spLocks noGrp="1"/>
          </p:cNvSpPr>
          <p:nvPr>
            <p:ph type="body" idx="2"/>
          </p:nvPr>
        </p:nvSpPr>
        <p:spPr>
          <a:xfrm>
            <a:off x="571203" y="4191333"/>
            <a:ext cx="8317200" cy="967500"/>
          </a:xfrm>
          <a:prstGeom prst="rect">
            <a:avLst/>
          </a:prstGeom>
        </p:spPr>
        <p:txBody>
          <a:bodyPr spcFirstLastPara="1" wrap="square" lIns="91425" tIns="45700" rIns="91425" bIns="45700" anchor="t" anchorCtr="0">
            <a:noAutofit/>
          </a:bodyPr>
          <a:lstStyle/>
          <a:p>
            <a:pPr marL="0" lvl="0" indent="0" algn="l" rtl="0">
              <a:spcBef>
                <a:spcPts val="1100"/>
              </a:spcBef>
              <a:spcAft>
                <a:spcPts val="0"/>
              </a:spcAft>
              <a:buNone/>
            </a:pPr>
            <a:r>
              <a:rPr lang="en-US" b="1" dirty="0"/>
              <a:t>SNOWCASE: NEXT GENERATION BI WITH SNOWFLAKE AND SAP IN THE UTILITIES INDUSTRY  </a:t>
            </a:r>
            <a:endParaRPr b="1" dirty="0"/>
          </a:p>
          <a:p>
            <a:pPr marL="0" lvl="0" indent="0" algn="l" rtl="0">
              <a:spcBef>
                <a:spcPts val="1100"/>
              </a:spcBef>
              <a:spcAft>
                <a:spcPts val="0"/>
              </a:spcAft>
              <a:buNone/>
            </a:pPr>
            <a:r>
              <a:rPr lang="en-US" b="1" dirty="0">
                <a:solidFill>
                  <a:schemeClr val="accent1"/>
                </a:solidFill>
              </a:rPr>
              <a:t>ARCHITECTURE </a:t>
            </a:r>
            <a:endParaRPr b="1" dirty="0">
              <a:solidFill>
                <a:schemeClr val="accent1"/>
              </a:solidFill>
            </a:endParaRPr>
          </a:p>
          <a:p>
            <a:pPr marL="0" lvl="0" indent="0" algn="l" rtl="0">
              <a:spcBef>
                <a:spcPts val="1100"/>
              </a:spcBef>
              <a:spcAft>
                <a:spcPts val="0"/>
              </a:spcAft>
              <a:buNone/>
            </a:pPr>
            <a:r>
              <a:rPr lang="en-US" dirty="0"/>
              <a:t>Snowflake, initions AG</a:t>
            </a:r>
            <a:endParaRPr dirty="0"/>
          </a:p>
        </p:txBody>
      </p:sp>
      <p:sp>
        <p:nvSpPr>
          <p:cNvPr id="529" name="Google Shape;529;p29"/>
          <p:cNvSpPr txBox="1">
            <a:spLocks noGrp="1"/>
          </p:cNvSpPr>
          <p:nvPr>
            <p:ph type="body" idx="3"/>
          </p:nvPr>
        </p:nvSpPr>
        <p:spPr>
          <a:xfrm>
            <a:off x="761577" y="8067464"/>
            <a:ext cx="11460900" cy="406500"/>
          </a:xfrm>
          <a:prstGeom prst="rect">
            <a:avLst/>
          </a:prstGeom>
        </p:spPr>
        <p:txBody>
          <a:bodyPr spcFirstLastPara="1" wrap="square" lIns="91425" tIns="45700" rIns="91425" bIns="45700" anchor="t" anchorCtr="0">
            <a:noAutofit/>
          </a:bodyPr>
          <a:lstStyle/>
          <a:p>
            <a:pPr marL="0" lvl="0" indent="0" algn="l" rtl="0">
              <a:spcBef>
                <a:spcPts val="1100"/>
              </a:spcBef>
              <a:spcAft>
                <a:spcPts val="0"/>
              </a:spcAft>
              <a:buNone/>
            </a:pPr>
            <a:r>
              <a:rPr lang="en-US"/>
              <a:t>Date | Version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8"/>
        <p:cNvGrpSpPr/>
        <p:nvPr/>
      </p:nvGrpSpPr>
      <p:grpSpPr>
        <a:xfrm>
          <a:off x="0" y="0"/>
          <a:ext cx="0" cy="0"/>
          <a:chOff x="0" y="0"/>
          <a:chExt cx="0" cy="0"/>
        </a:xfrm>
      </p:grpSpPr>
      <p:grpSp>
        <p:nvGrpSpPr>
          <p:cNvPr id="569" name="Google Shape;569;p35"/>
          <p:cNvGrpSpPr/>
          <p:nvPr/>
        </p:nvGrpSpPr>
        <p:grpSpPr>
          <a:xfrm>
            <a:off x="3003788" y="515850"/>
            <a:ext cx="7625063" cy="5824625"/>
            <a:chOff x="3003788" y="515850"/>
            <a:chExt cx="7625063" cy="5824625"/>
          </a:xfrm>
        </p:grpSpPr>
        <p:sp>
          <p:nvSpPr>
            <p:cNvPr id="570" name="Google Shape;570;p35"/>
            <p:cNvSpPr/>
            <p:nvPr/>
          </p:nvSpPr>
          <p:spPr>
            <a:xfrm>
              <a:off x="3095731" y="680275"/>
              <a:ext cx="7519500" cy="5622300"/>
            </a:xfrm>
            <a:prstGeom prst="rect">
              <a:avLst/>
            </a:prstGeom>
            <a:solidFill>
              <a:srgbClr val="2AB5E8"/>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r>
                <a:rPr lang="en-US" sz="1200" b="1" dirty="0">
                  <a:solidFill>
                    <a:srgbClr val="FFFFFF"/>
                  </a:solidFill>
                </a:rPr>
                <a:t>SNOWFLAKE DATA CLOUD</a:t>
              </a:r>
              <a:endParaRPr sz="1200" b="1" dirty="0">
                <a:solidFill>
                  <a:srgbClr val="FFFFFF"/>
                </a:solidFill>
              </a:endParaRPr>
            </a:p>
          </p:txBody>
        </p:sp>
        <p:sp>
          <p:nvSpPr>
            <p:cNvPr id="571" name="Google Shape;571;p35"/>
            <p:cNvSpPr/>
            <p:nvPr/>
          </p:nvSpPr>
          <p:spPr>
            <a:xfrm>
              <a:off x="3003788" y="5495375"/>
              <a:ext cx="7611600" cy="8451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r>
                <a:rPr lang="en-US" sz="1000" b="1">
                  <a:solidFill>
                    <a:srgbClr val="558DA9"/>
                  </a:solidFill>
                </a:rPr>
                <a:t>ADVANCED ANALYTICS INTERFACES</a:t>
              </a:r>
              <a:endParaRPr sz="1000" b="1">
                <a:solidFill>
                  <a:srgbClr val="558DA9"/>
                </a:solidFill>
              </a:endParaRPr>
            </a:p>
          </p:txBody>
        </p:sp>
        <p:sp>
          <p:nvSpPr>
            <p:cNvPr id="572" name="Google Shape;572;p35"/>
            <p:cNvSpPr/>
            <p:nvPr/>
          </p:nvSpPr>
          <p:spPr>
            <a:xfrm>
              <a:off x="3051150" y="515850"/>
              <a:ext cx="7577700" cy="9504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1000" b="1">
                  <a:solidFill>
                    <a:srgbClr val="558DA9"/>
                  </a:solidFill>
                </a:rPr>
                <a:t> INTEGRATED GOVERNANCE TOOLING</a:t>
              </a:r>
              <a:endParaRPr sz="1000" b="1">
                <a:solidFill>
                  <a:srgbClr val="558DA9"/>
                </a:solidFill>
              </a:endParaRPr>
            </a:p>
          </p:txBody>
        </p:sp>
      </p:grpSp>
      <p:sp>
        <p:nvSpPr>
          <p:cNvPr id="573" name="Google Shape;573;p35"/>
          <p:cNvSpPr/>
          <p:nvPr/>
        </p:nvSpPr>
        <p:spPr>
          <a:xfrm>
            <a:off x="4877593"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Orchestration &amp; Workflow</a:t>
            </a:r>
            <a:endParaRPr sz="800">
              <a:solidFill>
                <a:srgbClr val="FFFFFF"/>
              </a:solidFill>
            </a:endParaRPr>
          </a:p>
        </p:txBody>
      </p:sp>
      <p:sp>
        <p:nvSpPr>
          <p:cNvPr id="574" name="Google Shape;574;p35"/>
          <p:cNvSpPr/>
          <p:nvPr/>
        </p:nvSpPr>
        <p:spPr>
          <a:xfrm>
            <a:off x="5870647"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DevOps</a:t>
            </a:r>
            <a:endParaRPr sz="1000">
              <a:solidFill>
                <a:srgbClr val="FFFFFF"/>
              </a:solidFill>
            </a:endParaRPr>
          </a:p>
        </p:txBody>
      </p:sp>
      <p:sp>
        <p:nvSpPr>
          <p:cNvPr id="575" name="Google Shape;575;p35"/>
          <p:cNvSpPr/>
          <p:nvPr/>
        </p:nvSpPr>
        <p:spPr>
          <a:xfrm>
            <a:off x="6863701"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Cataloging</a:t>
            </a:r>
            <a:endParaRPr sz="800">
              <a:solidFill>
                <a:srgbClr val="FFFFFF"/>
              </a:solidFill>
            </a:endParaRPr>
          </a:p>
        </p:txBody>
      </p:sp>
      <p:sp>
        <p:nvSpPr>
          <p:cNvPr id="576" name="Google Shape;576;p35"/>
          <p:cNvSpPr/>
          <p:nvPr/>
        </p:nvSpPr>
        <p:spPr>
          <a:xfrm>
            <a:off x="3884539"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Schema Management</a:t>
            </a:r>
            <a:endParaRPr sz="800">
              <a:solidFill>
                <a:srgbClr val="FFFFFF"/>
              </a:solidFill>
            </a:endParaRPr>
          </a:p>
        </p:txBody>
      </p:sp>
      <p:sp>
        <p:nvSpPr>
          <p:cNvPr id="577" name="Google Shape;577;p35"/>
          <p:cNvSpPr/>
          <p:nvPr/>
        </p:nvSpPr>
        <p:spPr>
          <a:xfrm>
            <a:off x="7856755"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Metadata Management</a:t>
            </a:r>
            <a:endParaRPr sz="800">
              <a:solidFill>
                <a:srgbClr val="FFFFFF"/>
              </a:solidFill>
            </a:endParaRPr>
          </a:p>
        </p:txBody>
      </p:sp>
      <p:sp>
        <p:nvSpPr>
          <p:cNvPr id="578" name="Google Shape;578;p35"/>
          <p:cNvSpPr/>
          <p:nvPr/>
        </p:nvSpPr>
        <p:spPr>
          <a:xfrm>
            <a:off x="8849809"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Discovery &amp; Modeling</a:t>
            </a:r>
            <a:endParaRPr sz="800">
              <a:solidFill>
                <a:srgbClr val="FFFFFF"/>
              </a:solidFill>
            </a:endParaRPr>
          </a:p>
        </p:txBody>
      </p:sp>
      <p:sp>
        <p:nvSpPr>
          <p:cNvPr id="579" name="Google Shape;579;p35"/>
          <p:cNvSpPr/>
          <p:nvPr/>
        </p:nvSpPr>
        <p:spPr>
          <a:xfrm>
            <a:off x="9338497" y="1852375"/>
            <a:ext cx="1040700" cy="34368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CONSUMER INTERFACES</a:t>
            </a:r>
            <a:endParaRPr sz="800" b="1">
              <a:solidFill>
                <a:srgbClr val="1398C9"/>
              </a:solidFill>
            </a:endParaRPr>
          </a:p>
        </p:txBody>
      </p:sp>
      <p:sp>
        <p:nvSpPr>
          <p:cNvPr id="580" name="Google Shape;580;p35"/>
          <p:cNvSpPr/>
          <p:nvPr/>
        </p:nvSpPr>
        <p:spPr>
          <a:xfrm>
            <a:off x="4604251" y="4503325"/>
            <a:ext cx="4487400" cy="786000"/>
          </a:xfrm>
          <a:prstGeom prst="rect">
            <a:avLst/>
          </a:prstGeom>
          <a:solidFill>
            <a:srgbClr val="FFFFFF"/>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800" b="1">
                <a:solidFill>
                  <a:srgbClr val="1398C9"/>
                </a:solidFill>
              </a:rPr>
              <a:t>GOVERNANCE</a:t>
            </a:r>
            <a:endParaRPr sz="800" b="1">
              <a:solidFill>
                <a:srgbClr val="1398C9"/>
              </a:solidFill>
            </a:endParaRPr>
          </a:p>
        </p:txBody>
      </p:sp>
      <p:sp>
        <p:nvSpPr>
          <p:cNvPr id="581" name="Google Shape;581;p35"/>
          <p:cNvSpPr/>
          <p:nvPr/>
        </p:nvSpPr>
        <p:spPr>
          <a:xfrm>
            <a:off x="8050983" y="2150275"/>
            <a:ext cx="1040700" cy="2277000"/>
          </a:xfrm>
          <a:prstGeom prst="rect">
            <a:avLst/>
          </a:prstGeom>
          <a:solidFill>
            <a:srgbClr val="FFFFFF"/>
          </a:solidFill>
          <a:ln>
            <a:noFill/>
          </a:ln>
        </p:spPr>
        <p:txBody>
          <a:bodyPr spcFirstLastPara="1" wrap="square" lIns="0" tIns="91425" rIns="0"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COLLABORATION SERVICES</a:t>
            </a:r>
            <a:endParaRPr sz="800" b="1">
              <a:solidFill>
                <a:srgbClr val="1398C9"/>
              </a:solidFill>
            </a:endParaRPr>
          </a:p>
        </p:txBody>
      </p:sp>
      <p:sp>
        <p:nvSpPr>
          <p:cNvPr id="582" name="Google Shape;582;p35"/>
          <p:cNvSpPr/>
          <p:nvPr/>
        </p:nvSpPr>
        <p:spPr>
          <a:xfrm>
            <a:off x="5753199" y="2150275"/>
            <a:ext cx="1040700" cy="2277000"/>
          </a:xfrm>
          <a:prstGeom prst="rect">
            <a:avLst/>
          </a:prstGeom>
          <a:solidFill>
            <a:srgbClr val="FFFFFF"/>
          </a:solidFill>
          <a:ln>
            <a:noFill/>
          </a:ln>
        </p:spPr>
        <p:txBody>
          <a:bodyPr spcFirstLastPara="1" wrap="square" lIns="0" tIns="91425" rIns="0"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TRANSFORMATION SERVICES</a:t>
            </a:r>
            <a:endParaRPr sz="800" b="1">
              <a:solidFill>
                <a:srgbClr val="1398C9"/>
              </a:solidFill>
            </a:endParaRPr>
          </a:p>
        </p:txBody>
      </p:sp>
      <p:sp>
        <p:nvSpPr>
          <p:cNvPr id="583" name="Google Shape;583;p35"/>
          <p:cNvSpPr/>
          <p:nvPr/>
        </p:nvSpPr>
        <p:spPr>
          <a:xfrm>
            <a:off x="6902091" y="2150275"/>
            <a:ext cx="1040700" cy="22770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DATA ACCESS SERVICES</a:t>
            </a:r>
            <a:endParaRPr sz="800" b="1">
              <a:solidFill>
                <a:srgbClr val="1398C9"/>
              </a:solidFill>
            </a:endParaRPr>
          </a:p>
        </p:txBody>
      </p:sp>
      <p:sp>
        <p:nvSpPr>
          <p:cNvPr id="584" name="Google Shape;584;p35"/>
          <p:cNvSpPr/>
          <p:nvPr/>
        </p:nvSpPr>
        <p:spPr>
          <a:xfrm>
            <a:off x="3289076" y="1852375"/>
            <a:ext cx="1040700" cy="3436800"/>
          </a:xfrm>
          <a:prstGeom prst="rect">
            <a:avLst/>
          </a:prstGeom>
          <a:solidFill>
            <a:srgbClr val="FFFFFF"/>
          </a:solidFill>
          <a:ln>
            <a:noFill/>
          </a:ln>
        </p:spPr>
        <p:txBody>
          <a:bodyPr spcFirstLastPara="1" wrap="square" lIns="91425" tIns="137150" rIns="91425" bIns="45700" anchor="t" anchorCtr="0">
            <a:noAutofit/>
          </a:bodyPr>
          <a:lstStyle/>
          <a:p>
            <a:pPr marL="0" marR="0" lvl="0" indent="0" algn="ctr" rtl="0">
              <a:lnSpc>
                <a:spcPct val="100000"/>
              </a:lnSpc>
              <a:spcBef>
                <a:spcPts val="0"/>
              </a:spcBef>
              <a:spcAft>
                <a:spcPts val="0"/>
              </a:spcAft>
              <a:buNone/>
            </a:pPr>
            <a:r>
              <a:rPr lang="en-US" sz="800" b="1">
                <a:solidFill>
                  <a:srgbClr val="1398C9"/>
                </a:solidFill>
              </a:rPr>
              <a:t>INGEST INTERFACES</a:t>
            </a:r>
            <a:endParaRPr sz="800" b="1">
              <a:solidFill>
                <a:srgbClr val="1398C9"/>
              </a:solidFill>
            </a:endParaRPr>
          </a:p>
        </p:txBody>
      </p:sp>
      <p:sp>
        <p:nvSpPr>
          <p:cNvPr id="585" name="Google Shape;585;p35"/>
          <p:cNvSpPr/>
          <p:nvPr/>
        </p:nvSpPr>
        <p:spPr>
          <a:xfrm>
            <a:off x="110750" y="0"/>
            <a:ext cx="12081300" cy="5691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US" sz="2000" b="1" dirty="0">
                <a:solidFill>
                  <a:schemeClr val="dk1"/>
                </a:solidFill>
              </a:rPr>
              <a:t> </a:t>
            </a:r>
            <a:r>
              <a:rPr lang="en-US" sz="2000" b="1" dirty="0">
                <a:solidFill>
                  <a:srgbClr val="2AB5E8"/>
                </a:solidFill>
              </a:rPr>
              <a:t>SNOWCASE | </a:t>
            </a:r>
            <a:r>
              <a:rPr lang="en-US" sz="2000" b="1" dirty="0">
                <a:solidFill>
                  <a:srgbClr val="262626"/>
                </a:solidFill>
              </a:rPr>
              <a:t>VATTENFALL TARGET ARCHITECTURE</a:t>
            </a:r>
            <a:endParaRPr sz="2000" b="1" dirty="0">
              <a:solidFill>
                <a:srgbClr val="2AB5E8"/>
              </a:solidFill>
            </a:endParaRPr>
          </a:p>
        </p:txBody>
      </p:sp>
      <p:sp>
        <p:nvSpPr>
          <p:cNvPr id="586" name="Google Shape;586;p35"/>
          <p:cNvSpPr/>
          <p:nvPr/>
        </p:nvSpPr>
        <p:spPr>
          <a:xfrm>
            <a:off x="5872268" y="5080037"/>
            <a:ext cx="914400" cy="1686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RBAC</a:t>
            </a:r>
            <a:endParaRPr sz="700">
              <a:solidFill>
                <a:srgbClr val="1398C9"/>
              </a:solidFill>
            </a:endParaRPr>
          </a:p>
        </p:txBody>
      </p:sp>
      <p:sp>
        <p:nvSpPr>
          <p:cNvPr id="587" name="Google Shape;587;p35"/>
          <p:cNvSpPr/>
          <p:nvPr/>
        </p:nvSpPr>
        <p:spPr>
          <a:xfrm>
            <a:off x="4857775" y="5080037"/>
            <a:ext cx="914400" cy="1686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Audit</a:t>
            </a:r>
            <a:endParaRPr sz="700">
              <a:solidFill>
                <a:srgbClr val="1398C9"/>
              </a:solidFill>
            </a:endParaRPr>
          </a:p>
        </p:txBody>
      </p:sp>
      <p:sp>
        <p:nvSpPr>
          <p:cNvPr id="588" name="Google Shape;588;p35"/>
          <p:cNvSpPr/>
          <p:nvPr/>
        </p:nvSpPr>
        <p:spPr>
          <a:xfrm>
            <a:off x="6892536" y="5080037"/>
            <a:ext cx="914400" cy="1686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Metadata</a:t>
            </a:r>
            <a:endParaRPr sz="700">
              <a:solidFill>
                <a:srgbClr val="1398C9"/>
              </a:solidFill>
            </a:endParaRPr>
          </a:p>
        </p:txBody>
      </p:sp>
      <p:sp>
        <p:nvSpPr>
          <p:cNvPr id="589" name="Google Shape;589;p35"/>
          <p:cNvSpPr/>
          <p:nvPr/>
        </p:nvSpPr>
        <p:spPr>
          <a:xfrm>
            <a:off x="7820461" y="5080025"/>
            <a:ext cx="1122900" cy="168600"/>
          </a:xfrm>
          <a:prstGeom prst="rect">
            <a:avLst/>
          </a:prstGeom>
          <a:no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Obfuscation / Redcation </a:t>
            </a:r>
            <a:endParaRPr sz="700">
              <a:solidFill>
                <a:srgbClr val="1398C9"/>
              </a:solidFill>
            </a:endParaRPr>
          </a:p>
        </p:txBody>
      </p:sp>
      <p:sp>
        <p:nvSpPr>
          <p:cNvPr id="590" name="Google Shape;590;p35"/>
          <p:cNvSpPr/>
          <p:nvPr/>
        </p:nvSpPr>
        <p:spPr>
          <a:xfrm>
            <a:off x="10598326" y="756475"/>
            <a:ext cx="1343400" cy="5622300"/>
          </a:xfrm>
          <a:prstGeom prst="rect">
            <a:avLst/>
          </a:prstGeom>
          <a:solidFill>
            <a:srgbClr val="FFFFFF"/>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1000" b="1">
                <a:solidFill>
                  <a:srgbClr val="558DA9"/>
                </a:solidFill>
              </a:rPr>
              <a:t>DATA CONSUMPTION</a:t>
            </a:r>
            <a:endParaRPr sz="1000" b="1">
              <a:solidFill>
                <a:srgbClr val="558DA9"/>
              </a:solidFill>
            </a:endParaRPr>
          </a:p>
        </p:txBody>
      </p:sp>
      <p:sp>
        <p:nvSpPr>
          <p:cNvPr id="591" name="Google Shape;591;p35"/>
          <p:cNvSpPr/>
          <p:nvPr/>
        </p:nvSpPr>
        <p:spPr>
          <a:xfrm>
            <a:off x="10751970" y="1267826"/>
            <a:ext cx="1163100" cy="12504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Business Intelligence</a:t>
            </a:r>
            <a:endParaRPr sz="800" b="1">
              <a:solidFill>
                <a:srgbClr val="0D5D7B"/>
              </a:solidFill>
            </a:endParaRPr>
          </a:p>
        </p:txBody>
      </p:sp>
      <p:sp>
        <p:nvSpPr>
          <p:cNvPr id="592" name="Google Shape;592;p35"/>
          <p:cNvSpPr/>
          <p:nvPr/>
        </p:nvSpPr>
        <p:spPr>
          <a:xfrm>
            <a:off x="10751725" y="2644400"/>
            <a:ext cx="1163100" cy="15531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Applications</a:t>
            </a:r>
            <a:endParaRPr sz="800" b="1">
              <a:solidFill>
                <a:srgbClr val="0D5D7B"/>
              </a:solidFill>
            </a:endParaRPr>
          </a:p>
        </p:txBody>
      </p:sp>
      <p:sp>
        <p:nvSpPr>
          <p:cNvPr id="593" name="Google Shape;593;p35"/>
          <p:cNvSpPr/>
          <p:nvPr/>
        </p:nvSpPr>
        <p:spPr>
          <a:xfrm>
            <a:off x="10896875" y="166202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Reports</a:t>
            </a:r>
            <a:endParaRPr sz="800" dirty="0">
              <a:solidFill>
                <a:srgbClr val="FFFFFF"/>
              </a:solidFill>
            </a:endParaRPr>
          </a:p>
        </p:txBody>
      </p:sp>
      <p:sp>
        <p:nvSpPr>
          <p:cNvPr id="594" name="Google Shape;594;p35"/>
          <p:cNvSpPr/>
          <p:nvPr/>
        </p:nvSpPr>
        <p:spPr>
          <a:xfrm>
            <a:off x="10896875" y="210777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Dashboards</a:t>
            </a:r>
            <a:endParaRPr sz="800">
              <a:solidFill>
                <a:srgbClr val="FFFFFF"/>
              </a:solidFill>
            </a:endParaRPr>
          </a:p>
        </p:txBody>
      </p:sp>
      <p:sp>
        <p:nvSpPr>
          <p:cNvPr id="595" name="Google Shape;595;p35"/>
          <p:cNvSpPr/>
          <p:nvPr/>
        </p:nvSpPr>
        <p:spPr>
          <a:xfrm>
            <a:off x="10896875" y="326262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596" name="Google Shape;596;p35"/>
          <p:cNvSpPr/>
          <p:nvPr/>
        </p:nvSpPr>
        <p:spPr>
          <a:xfrm>
            <a:off x="10896875" y="2846250"/>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597" name="Google Shape;597;p35"/>
          <p:cNvSpPr/>
          <p:nvPr/>
        </p:nvSpPr>
        <p:spPr>
          <a:xfrm>
            <a:off x="10896875" y="3679000"/>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Mobile Apps</a:t>
            </a:r>
            <a:endParaRPr sz="800">
              <a:solidFill>
                <a:srgbClr val="FFFFFF"/>
              </a:solidFill>
            </a:endParaRPr>
          </a:p>
        </p:txBody>
      </p:sp>
      <p:sp>
        <p:nvSpPr>
          <p:cNvPr id="598" name="Google Shape;598;p35"/>
          <p:cNvSpPr/>
          <p:nvPr/>
        </p:nvSpPr>
        <p:spPr>
          <a:xfrm>
            <a:off x="7411970" y="5803853"/>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Data Lake</a:t>
            </a:r>
            <a:endParaRPr sz="800">
              <a:solidFill>
                <a:srgbClr val="FFFFFF"/>
              </a:solidFill>
            </a:endParaRPr>
          </a:p>
        </p:txBody>
      </p:sp>
      <p:sp>
        <p:nvSpPr>
          <p:cNvPr id="599" name="Google Shape;599;p35"/>
          <p:cNvSpPr/>
          <p:nvPr/>
        </p:nvSpPr>
        <p:spPr>
          <a:xfrm>
            <a:off x="1707750" y="680275"/>
            <a:ext cx="1343400" cy="56223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1000" b="1" dirty="0">
                <a:solidFill>
                  <a:srgbClr val="558DA9"/>
                </a:solidFill>
              </a:rPr>
              <a:t>DISTRIBUTION SERVICES </a:t>
            </a:r>
            <a:endParaRPr sz="1000" b="1" dirty="0">
              <a:solidFill>
                <a:srgbClr val="558DA9"/>
              </a:solidFill>
            </a:endParaRPr>
          </a:p>
        </p:txBody>
      </p:sp>
      <p:sp>
        <p:nvSpPr>
          <p:cNvPr id="600" name="Google Shape;600;p35"/>
          <p:cNvSpPr/>
          <p:nvPr/>
        </p:nvSpPr>
        <p:spPr>
          <a:xfrm>
            <a:off x="1793475" y="3684425"/>
            <a:ext cx="1163100" cy="21180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File </a:t>
            </a:r>
            <a:endParaRPr sz="800" b="1" dirty="0">
              <a:solidFill>
                <a:srgbClr val="0D5D7B"/>
              </a:solidFill>
            </a:endParaRPr>
          </a:p>
        </p:txBody>
      </p:sp>
      <p:sp>
        <p:nvSpPr>
          <p:cNvPr id="601" name="Google Shape;601;p35"/>
          <p:cNvSpPr/>
          <p:nvPr/>
        </p:nvSpPr>
        <p:spPr>
          <a:xfrm>
            <a:off x="1793465" y="2216687"/>
            <a:ext cx="1163100" cy="1381688"/>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Service Bus &amp; Event Processing</a:t>
            </a:r>
            <a:endParaRPr sz="800" b="1" dirty="0">
              <a:solidFill>
                <a:srgbClr val="0D5D7B"/>
              </a:solidFill>
            </a:endParaRPr>
          </a:p>
        </p:txBody>
      </p:sp>
      <p:sp>
        <p:nvSpPr>
          <p:cNvPr id="602" name="Google Shape;602;p35"/>
          <p:cNvSpPr/>
          <p:nvPr/>
        </p:nvSpPr>
        <p:spPr>
          <a:xfrm>
            <a:off x="295725" y="699025"/>
            <a:ext cx="1343400" cy="5603474"/>
          </a:xfrm>
          <a:prstGeom prst="rect">
            <a:avLst/>
          </a:prstGeom>
          <a:solidFill>
            <a:srgbClr val="FFFFFF"/>
          </a:solidFill>
          <a:ln>
            <a:noFill/>
          </a:ln>
        </p:spPr>
        <p:txBody>
          <a:bodyPr spcFirstLastPara="1" wrap="square" lIns="91425" tIns="90000" rIns="91425" bIns="45700" anchor="t" anchorCtr="0">
            <a:noAutofit/>
          </a:bodyPr>
          <a:lstStyle/>
          <a:p>
            <a:pPr marL="0" marR="0" lvl="0" indent="0" algn="ctr" rtl="0">
              <a:lnSpc>
                <a:spcPct val="100000"/>
              </a:lnSpc>
              <a:spcBef>
                <a:spcPts val="0"/>
              </a:spcBef>
              <a:spcAft>
                <a:spcPts val="0"/>
              </a:spcAft>
              <a:buNone/>
            </a:pPr>
            <a:r>
              <a:rPr lang="en-US" sz="1000" b="1" dirty="0">
                <a:solidFill>
                  <a:srgbClr val="558DA9"/>
                </a:solidFill>
              </a:rPr>
              <a:t>DATA SOURCES</a:t>
            </a:r>
            <a:endParaRPr sz="1000" b="1" dirty="0">
              <a:solidFill>
                <a:srgbClr val="558DA9"/>
              </a:solidFill>
            </a:endParaRPr>
          </a:p>
        </p:txBody>
      </p:sp>
      <p:sp>
        <p:nvSpPr>
          <p:cNvPr id="603" name="Google Shape;603;p35"/>
          <p:cNvSpPr/>
          <p:nvPr/>
        </p:nvSpPr>
        <p:spPr>
          <a:xfrm>
            <a:off x="386650" y="1253575"/>
            <a:ext cx="1163100" cy="1441772"/>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Business Applications</a:t>
            </a:r>
            <a:endParaRPr sz="800" b="1" dirty="0">
              <a:solidFill>
                <a:srgbClr val="0D5D7B"/>
              </a:solidFill>
            </a:endParaRPr>
          </a:p>
        </p:txBody>
      </p:sp>
      <p:sp>
        <p:nvSpPr>
          <p:cNvPr id="604" name="Google Shape;604;p35"/>
          <p:cNvSpPr/>
          <p:nvPr/>
        </p:nvSpPr>
        <p:spPr>
          <a:xfrm>
            <a:off x="386650" y="4778575"/>
            <a:ext cx="1163100" cy="14517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Modern Data Sources</a:t>
            </a:r>
            <a:endParaRPr sz="800" b="1">
              <a:solidFill>
                <a:srgbClr val="0D5D7B"/>
              </a:solidFill>
            </a:endParaRPr>
          </a:p>
        </p:txBody>
      </p:sp>
      <p:sp>
        <p:nvSpPr>
          <p:cNvPr id="605" name="Google Shape;605;p35"/>
          <p:cNvSpPr/>
          <p:nvPr/>
        </p:nvSpPr>
        <p:spPr>
          <a:xfrm>
            <a:off x="520050" y="1661351"/>
            <a:ext cx="879600" cy="273600"/>
          </a:xfrm>
          <a:prstGeom prst="rect">
            <a:avLst/>
          </a:prstGeom>
          <a:solidFill>
            <a:srgbClr val="558DA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800" dirty="0">
                <a:solidFill>
                  <a:srgbClr val="FFFFFF"/>
                </a:solidFill>
              </a:rPr>
              <a:t>SAP IS-U</a:t>
            </a:r>
            <a:endParaRPr sz="800" dirty="0">
              <a:solidFill>
                <a:srgbClr val="FFFFFF"/>
              </a:solidFill>
            </a:endParaRPr>
          </a:p>
        </p:txBody>
      </p:sp>
      <p:sp>
        <p:nvSpPr>
          <p:cNvPr id="606" name="Google Shape;606;p35"/>
          <p:cNvSpPr/>
          <p:nvPr/>
        </p:nvSpPr>
        <p:spPr>
          <a:xfrm>
            <a:off x="520050" y="1989402"/>
            <a:ext cx="879600" cy="2736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07" name="Google Shape;607;p35"/>
          <p:cNvSpPr/>
          <p:nvPr/>
        </p:nvSpPr>
        <p:spPr>
          <a:xfrm>
            <a:off x="520050" y="2318552"/>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10" name="Google Shape;610;p35"/>
          <p:cNvSpPr/>
          <p:nvPr/>
        </p:nvSpPr>
        <p:spPr>
          <a:xfrm>
            <a:off x="386950" y="2806447"/>
            <a:ext cx="1163100" cy="1851841"/>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Relational Data Sources</a:t>
            </a:r>
            <a:endParaRPr sz="800" b="1">
              <a:solidFill>
                <a:srgbClr val="0D5D7B"/>
              </a:solidFill>
            </a:endParaRPr>
          </a:p>
        </p:txBody>
      </p:sp>
      <p:sp>
        <p:nvSpPr>
          <p:cNvPr id="611" name="Google Shape;611;p35"/>
          <p:cNvSpPr/>
          <p:nvPr/>
        </p:nvSpPr>
        <p:spPr>
          <a:xfrm>
            <a:off x="520050" y="3208753"/>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12" name="Google Shape;612;p35"/>
          <p:cNvSpPr/>
          <p:nvPr/>
        </p:nvSpPr>
        <p:spPr>
          <a:xfrm>
            <a:off x="520050" y="3533654"/>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p>
        </p:txBody>
      </p:sp>
      <p:sp>
        <p:nvSpPr>
          <p:cNvPr id="613" name="Google Shape;613;p35"/>
          <p:cNvSpPr/>
          <p:nvPr/>
        </p:nvSpPr>
        <p:spPr>
          <a:xfrm>
            <a:off x="520050" y="5170473"/>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14" name="Google Shape;614;p35"/>
          <p:cNvSpPr/>
          <p:nvPr/>
        </p:nvSpPr>
        <p:spPr>
          <a:xfrm>
            <a:off x="520050" y="5495374"/>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15" name="Google Shape;615;p35"/>
          <p:cNvSpPr/>
          <p:nvPr/>
        </p:nvSpPr>
        <p:spPr>
          <a:xfrm>
            <a:off x="1899015" y="2637677"/>
            <a:ext cx="9183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SAP SLT</a:t>
            </a:r>
            <a:endParaRPr sz="800" dirty="0">
              <a:solidFill>
                <a:srgbClr val="FFFFFF"/>
              </a:solidFill>
            </a:endParaRPr>
          </a:p>
        </p:txBody>
      </p:sp>
      <p:sp>
        <p:nvSpPr>
          <p:cNvPr id="616" name="Google Shape;616;p35"/>
          <p:cNvSpPr/>
          <p:nvPr/>
        </p:nvSpPr>
        <p:spPr>
          <a:xfrm>
            <a:off x="520074" y="582027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17" name="Google Shape;617;p35"/>
          <p:cNvSpPr/>
          <p:nvPr/>
        </p:nvSpPr>
        <p:spPr>
          <a:xfrm>
            <a:off x="1890971" y="3065208"/>
            <a:ext cx="9183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de-DE" sz="800" dirty="0">
                <a:solidFill>
                  <a:srgbClr val="FFFFFF"/>
                </a:solidFill>
              </a:rPr>
              <a:t>SAP BODS</a:t>
            </a:r>
            <a:endParaRPr sz="800" dirty="0">
              <a:solidFill>
                <a:srgbClr val="FFFFFF"/>
              </a:solidFill>
            </a:endParaRPr>
          </a:p>
        </p:txBody>
      </p:sp>
      <p:sp>
        <p:nvSpPr>
          <p:cNvPr id="619" name="Google Shape;619;p35"/>
          <p:cNvSpPr/>
          <p:nvPr/>
        </p:nvSpPr>
        <p:spPr>
          <a:xfrm>
            <a:off x="4604258" y="2150275"/>
            <a:ext cx="1040700" cy="2277000"/>
          </a:xfrm>
          <a:prstGeom prst="rect">
            <a:avLst/>
          </a:prstGeom>
          <a:solidFill>
            <a:srgbClr val="FFFFFF"/>
          </a:solidFill>
          <a:ln>
            <a:noFill/>
          </a:ln>
        </p:spPr>
        <p:txBody>
          <a:bodyPr spcFirstLastPara="1" wrap="square" lIns="0" tIns="91425" rIns="0"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LANDING ZONE</a:t>
            </a:r>
            <a:endParaRPr sz="800" b="1">
              <a:solidFill>
                <a:srgbClr val="1398C9"/>
              </a:solidFill>
            </a:endParaRPr>
          </a:p>
        </p:txBody>
      </p:sp>
      <p:sp>
        <p:nvSpPr>
          <p:cNvPr id="620" name="Google Shape;620;p35"/>
          <p:cNvSpPr/>
          <p:nvPr/>
        </p:nvSpPr>
        <p:spPr>
          <a:xfrm>
            <a:off x="7419325" y="1837325"/>
            <a:ext cx="1765200" cy="240600"/>
          </a:xfrm>
          <a:prstGeom prst="rightArrow">
            <a:avLst>
              <a:gd name="adj1" fmla="val 100000"/>
              <a:gd name="adj2" fmla="val 50000"/>
            </a:avLst>
          </a:prstGeom>
          <a:solidFill>
            <a:srgbClr val="FFFFFF"/>
          </a:solidFill>
          <a:ln w="28575" cap="rnd" cmpd="sng">
            <a:solidFill>
              <a:srgbClr val="27B1E3"/>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900" b="1">
                <a:solidFill>
                  <a:srgbClr val="2AA3D1"/>
                </a:solidFill>
              </a:rPr>
              <a:t>       CONSUMPTION</a:t>
            </a:r>
            <a:endParaRPr sz="900" b="1">
              <a:solidFill>
                <a:srgbClr val="2AA3D1"/>
              </a:solidFill>
            </a:endParaRPr>
          </a:p>
        </p:txBody>
      </p:sp>
      <p:sp>
        <p:nvSpPr>
          <p:cNvPr id="621" name="Google Shape;621;p35"/>
          <p:cNvSpPr/>
          <p:nvPr/>
        </p:nvSpPr>
        <p:spPr>
          <a:xfrm>
            <a:off x="6021975" y="1837325"/>
            <a:ext cx="1527300" cy="240600"/>
          </a:xfrm>
          <a:prstGeom prst="rightArrow">
            <a:avLst>
              <a:gd name="adj1" fmla="val 100000"/>
              <a:gd name="adj2" fmla="val 50000"/>
            </a:avLst>
          </a:prstGeom>
          <a:solidFill>
            <a:srgbClr val="FFFFFF"/>
          </a:solidFill>
          <a:ln w="28575" cap="rnd" cmpd="sng">
            <a:solidFill>
              <a:srgbClr val="27B1E3"/>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900" b="1">
                <a:solidFill>
                  <a:srgbClr val="2AA3D1"/>
                </a:solidFill>
              </a:rPr>
              <a:t>     CONFORMED</a:t>
            </a:r>
            <a:endParaRPr sz="900" b="1">
              <a:solidFill>
                <a:srgbClr val="2AA3D1"/>
              </a:solidFill>
            </a:endParaRPr>
          </a:p>
        </p:txBody>
      </p:sp>
      <p:sp>
        <p:nvSpPr>
          <p:cNvPr id="622" name="Google Shape;622;p35"/>
          <p:cNvSpPr/>
          <p:nvPr/>
        </p:nvSpPr>
        <p:spPr>
          <a:xfrm>
            <a:off x="4599730" y="1837325"/>
            <a:ext cx="1636500" cy="240600"/>
          </a:xfrm>
          <a:prstGeom prst="rightArrow">
            <a:avLst>
              <a:gd name="adj1" fmla="val 100000"/>
              <a:gd name="adj2" fmla="val 50000"/>
            </a:avLst>
          </a:prstGeom>
          <a:solidFill>
            <a:srgbClr val="FFFFFF"/>
          </a:solidFill>
          <a:ln w="28575" cap="rnd" cmpd="sng">
            <a:solidFill>
              <a:srgbClr val="27B1E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900" b="1">
                <a:solidFill>
                  <a:srgbClr val="2AA3D1"/>
                </a:solidFill>
              </a:rPr>
              <a:t> RAW</a:t>
            </a:r>
            <a:endParaRPr sz="900" b="1">
              <a:solidFill>
                <a:srgbClr val="2AA3D1"/>
              </a:solidFill>
            </a:endParaRPr>
          </a:p>
        </p:txBody>
      </p:sp>
      <p:sp>
        <p:nvSpPr>
          <p:cNvPr id="623" name="Google Shape;623;p35"/>
          <p:cNvSpPr/>
          <p:nvPr/>
        </p:nvSpPr>
        <p:spPr>
          <a:xfrm>
            <a:off x="6415845" y="5805552"/>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Machine</a:t>
            </a:r>
            <a:br>
              <a:rPr lang="en-US" sz="800">
                <a:solidFill>
                  <a:srgbClr val="FFFFFF"/>
                </a:solidFill>
              </a:rPr>
            </a:br>
            <a:r>
              <a:rPr lang="en-US" sz="800">
                <a:solidFill>
                  <a:srgbClr val="FFFFFF"/>
                </a:solidFill>
              </a:rPr>
              <a:t>Learning / AI</a:t>
            </a:r>
            <a:endParaRPr sz="800">
              <a:solidFill>
                <a:srgbClr val="FFFFFF"/>
              </a:solidFill>
            </a:endParaRPr>
          </a:p>
        </p:txBody>
      </p:sp>
      <p:sp>
        <p:nvSpPr>
          <p:cNvPr id="624" name="Google Shape;624;p35"/>
          <p:cNvSpPr/>
          <p:nvPr/>
        </p:nvSpPr>
        <p:spPr>
          <a:xfrm>
            <a:off x="5375145" y="5803877"/>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Data</a:t>
            </a:r>
            <a:endParaRPr sz="800">
              <a:solidFill>
                <a:srgbClr val="FFFFFF"/>
              </a:solidFill>
            </a:endParaRPr>
          </a:p>
          <a:p>
            <a:pPr marL="0" marR="0" lvl="0" indent="0" algn="ctr" rtl="0">
              <a:lnSpc>
                <a:spcPct val="100000"/>
              </a:lnSpc>
              <a:spcBef>
                <a:spcPts val="0"/>
              </a:spcBef>
              <a:spcAft>
                <a:spcPts val="0"/>
              </a:spcAft>
              <a:buNone/>
            </a:pPr>
            <a:r>
              <a:rPr lang="en-US" sz="800">
                <a:solidFill>
                  <a:srgbClr val="FFFFFF"/>
                </a:solidFill>
              </a:rPr>
              <a:t>Science</a:t>
            </a:r>
            <a:endParaRPr sz="800">
              <a:solidFill>
                <a:srgbClr val="FFFFFF"/>
              </a:solidFill>
            </a:endParaRPr>
          </a:p>
        </p:txBody>
      </p:sp>
      <p:grpSp>
        <p:nvGrpSpPr>
          <p:cNvPr id="625" name="Google Shape;625;p35"/>
          <p:cNvGrpSpPr/>
          <p:nvPr/>
        </p:nvGrpSpPr>
        <p:grpSpPr>
          <a:xfrm>
            <a:off x="6697379" y="5363730"/>
            <a:ext cx="268959" cy="306145"/>
            <a:chOff x="6697138" y="5318347"/>
            <a:chExt cx="268959" cy="413263"/>
          </a:xfrm>
        </p:grpSpPr>
        <p:sp>
          <p:nvSpPr>
            <p:cNvPr id="626" name="Google Shape;626;p35"/>
            <p:cNvSpPr/>
            <p:nvPr/>
          </p:nvSpPr>
          <p:spPr>
            <a:xfrm rot="-5400000">
              <a:off x="6727738" y="5287747"/>
              <a:ext cx="2067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5"/>
            <p:cNvSpPr/>
            <p:nvPr/>
          </p:nvSpPr>
          <p:spPr>
            <a:xfrm rot="5400000">
              <a:off x="6728797" y="5494311"/>
              <a:ext cx="206700" cy="267900"/>
            </a:xfrm>
            <a:prstGeom prst="rightArrow">
              <a:avLst>
                <a:gd name="adj1" fmla="val 50000"/>
                <a:gd name="adj2" fmla="val 50000"/>
              </a:avLst>
            </a:prstGeom>
            <a:solidFill>
              <a:srgbClr val="4ABD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8" name="Google Shape;628;p35"/>
          <p:cNvGrpSpPr/>
          <p:nvPr/>
        </p:nvGrpSpPr>
        <p:grpSpPr>
          <a:xfrm rot="10800000">
            <a:off x="6697385" y="1318434"/>
            <a:ext cx="268959" cy="277589"/>
            <a:chOff x="6697138" y="1235122"/>
            <a:chExt cx="268959" cy="413263"/>
          </a:xfrm>
        </p:grpSpPr>
        <p:sp>
          <p:nvSpPr>
            <p:cNvPr id="629" name="Google Shape;629;p35"/>
            <p:cNvSpPr/>
            <p:nvPr/>
          </p:nvSpPr>
          <p:spPr>
            <a:xfrm rot="-5400000">
              <a:off x="6727738" y="1204522"/>
              <a:ext cx="2067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5"/>
            <p:cNvSpPr/>
            <p:nvPr/>
          </p:nvSpPr>
          <p:spPr>
            <a:xfrm rot="5400000">
              <a:off x="6728797" y="1411086"/>
              <a:ext cx="206700" cy="267900"/>
            </a:xfrm>
            <a:prstGeom prst="rightArrow">
              <a:avLst>
                <a:gd name="adj1" fmla="val 50000"/>
                <a:gd name="adj2" fmla="val 50000"/>
              </a:avLst>
            </a:prstGeom>
            <a:solidFill>
              <a:srgbClr val="4ABD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1" name="Google Shape;631;p35"/>
          <p:cNvSpPr/>
          <p:nvPr/>
        </p:nvSpPr>
        <p:spPr>
          <a:xfrm>
            <a:off x="3089856" y="2947724"/>
            <a:ext cx="1389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9" name="Google Shape;639;p35"/>
          <p:cNvGrpSpPr/>
          <p:nvPr/>
        </p:nvGrpSpPr>
        <p:grpSpPr>
          <a:xfrm>
            <a:off x="1905345" y="3927713"/>
            <a:ext cx="918300" cy="607300"/>
            <a:chOff x="1905345" y="4499213"/>
            <a:chExt cx="918300" cy="607300"/>
          </a:xfrm>
        </p:grpSpPr>
        <p:grpSp>
          <p:nvGrpSpPr>
            <p:cNvPr id="640" name="Google Shape;640;p35"/>
            <p:cNvGrpSpPr/>
            <p:nvPr/>
          </p:nvGrpSpPr>
          <p:grpSpPr>
            <a:xfrm>
              <a:off x="2141784" y="4499213"/>
              <a:ext cx="431377" cy="388315"/>
              <a:chOff x="6950277" y="1887844"/>
              <a:chExt cx="431377" cy="388315"/>
            </a:xfrm>
          </p:grpSpPr>
          <p:sp>
            <p:nvSpPr>
              <p:cNvPr id="641" name="Google Shape;641;p35"/>
              <p:cNvSpPr/>
              <p:nvPr/>
            </p:nvSpPr>
            <p:spPr>
              <a:xfrm>
                <a:off x="6950277" y="1887844"/>
                <a:ext cx="431377" cy="388315"/>
              </a:xfrm>
              <a:custGeom>
                <a:avLst/>
                <a:gdLst/>
                <a:ahLst/>
                <a:cxnLst/>
                <a:rect l="l" t="t" r="r" b="b"/>
                <a:pathLst>
                  <a:path w="301662" h="271549" extrusionOk="0">
                    <a:moveTo>
                      <a:pt x="296819" y="117487"/>
                    </a:moveTo>
                    <a:lnTo>
                      <a:pt x="239646" y="18473"/>
                    </a:lnTo>
                    <a:cubicBezTo>
                      <a:pt x="233203" y="7084"/>
                      <a:pt x="221143" y="31"/>
                      <a:pt x="208057" y="0"/>
                    </a:cubicBezTo>
                    <a:lnTo>
                      <a:pt x="93711" y="0"/>
                    </a:lnTo>
                    <a:cubicBezTo>
                      <a:pt x="80626" y="31"/>
                      <a:pt x="68566" y="7084"/>
                      <a:pt x="62123" y="18473"/>
                    </a:cubicBezTo>
                    <a:lnTo>
                      <a:pt x="4950" y="117487"/>
                    </a:lnTo>
                    <a:cubicBezTo>
                      <a:pt x="-1650" y="128917"/>
                      <a:pt x="-1650" y="143001"/>
                      <a:pt x="4950" y="154432"/>
                    </a:cubicBezTo>
                    <a:lnTo>
                      <a:pt x="62123" y="253076"/>
                    </a:lnTo>
                    <a:cubicBezTo>
                      <a:pt x="68566" y="264465"/>
                      <a:pt x="80626" y="271519"/>
                      <a:pt x="93711" y="271549"/>
                    </a:cubicBezTo>
                    <a:lnTo>
                      <a:pt x="208057" y="271549"/>
                    </a:lnTo>
                    <a:cubicBezTo>
                      <a:pt x="221143" y="271519"/>
                      <a:pt x="233203" y="264465"/>
                      <a:pt x="239646" y="253076"/>
                    </a:cubicBezTo>
                    <a:lnTo>
                      <a:pt x="296819" y="154063"/>
                    </a:lnTo>
                    <a:cubicBezTo>
                      <a:pt x="303277" y="142726"/>
                      <a:pt x="303277" y="128823"/>
                      <a:pt x="296819" y="117487"/>
                    </a:cubicBezTo>
                    <a:close/>
                    <a:moveTo>
                      <a:pt x="220619" y="241993"/>
                    </a:moveTo>
                    <a:cubicBezTo>
                      <a:pt x="218040" y="246498"/>
                      <a:pt x="213249" y="249281"/>
                      <a:pt x="208057" y="249289"/>
                    </a:cubicBezTo>
                    <a:lnTo>
                      <a:pt x="93711" y="249289"/>
                    </a:lnTo>
                    <a:cubicBezTo>
                      <a:pt x="88686" y="249120"/>
                      <a:pt x="84107" y="246359"/>
                      <a:pt x="81612" y="241993"/>
                    </a:cubicBezTo>
                    <a:lnTo>
                      <a:pt x="23977" y="143071"/>
                    </a:lnTo>
                    <a:cubicBezTo>
                      <a:pt x="21389" y="138551"/>
                      <a:pt x="21389" y="132998"/>
                      <a:pt x="23977" y="128478"/>
                    </a:cubicBezTo>
                    <a:lnTo>
                      <a:pt x="81612" y="29556"/>
                    </a:lnTo>
                    <a:cubicBezTo>
                      <a:pt x="84191" y="25051"/>
                      <a:pt x="88982" y="22268"/>
                      <a:pt x="94173" y="22260"/>
                    </a:cubicBezTo>
                    <a:lnTo>
                      <a:pt x="208057" y="22260"/>
                    </a:lnTo>
                    <a:cubicBezTo>
                      <a:pt x="213249" y="22268"/>
                      <a:pt x="218040" y="25051"/>
                      <a:pt x="220619" y="29556"/>
                    </a:cubicBezTo>
                    <a:lnTo>
                      <a:pt x="277792" y="128478"/>
                    </a:lnTo>
                    <a:cubicBezTo>
                      <a:pt x="280380" y="132998"/>
                      <a:pt x="280380" y="138551"/>
                      <a:pt x="277792" y="143071"/>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2" name="Google Shape;642;p35"/>
              <p:cNvSpPr/>
              <p:nvPr/>
            </p:nvSpPr>
            <p:spPr>
              <a:xfrm>
                <a:off x="7127570" y="2038894"/>
                <a:ext cx="23642" cy="66039"/>
              </a:xfrm>
              <a:custGeom>
                <a:avLst/>
                <a:gdLst/>
                <a:ahLst/>
                <a:cxnLst/>
                <a:rect l="l" t="t" r="r" b="b"/>
                <a:pathLst>
                  <a:path w="16533" h="46181" extrusionOk="0">
                    <a:moveTo>
                      <a:pt x="7297" y="46182"/>
                    </a:moveTo>
                    <a:lnTo>
                      <a:pt x="16533" y="46182"/>
                    </a:lnTo>
                    <a:lnTo>
                      <a:pt x="16533" y="0"/>
                    </a:lnTo>
                    <a:lnTo>
                      <a:pt x="10622" y="0"/>
                    </a:lnTo>
                    <a:lnTo>
                      <a:pt x="9791" y="1016"/>
                    </a:lnTo>
                    <a:cubicBezTo>
                      <a:pt x="7730" y="4133"/>
                      <a:pt x="4288" y="6061"/>
                      <a:pt x="554" y="6188"/>
                    </a:cubicBezTo>
                    <a:lnTo>
                      <a:pt x="0" y="6188"/>
                    </a:lnTo>
                    <a:lnTo>
                      <a:pt x="0" y="12284"/>
                    </a:lnTo>
                    <a:lnTo>
                      <a:pt x="6835" y="122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3" name="Google Shape;643;p35"/>
              <p:cNvSpPr/>
              <p:nvPr/>
            </p:nvSpPr>
            <p:spPr>
              <a:xfrm>
                <a:off x="7165103" y="2038304"/>
                <a:ext cx="44899" cy="67613"/>
              </a:xfrm>
              <a:custGeom>
                <a:avLst/>
                <a:gdLst/>
                <a:ahLst/>
                <a:cxnLst/>
                <a:rect l="l" t="t" r="r" b="b"/>
                <a:pathLst>
                  <a:path w="31398" h="47282" extrusionOk="0">
                    <a:moveTo>
                      <a:pt x="15700" y="42"/>
                    </a:moveTo>
                    <a:cubicBezTo>
                      <a:pt x="7664" y="-563"/>
                      <a:pt x="658" y="5462"/>
                      <a:pt x="53" y="13499"/>
                    </a:cubicBezTo>
                    <a:cubicBezTo>
                      <a:pt x="-13" y="14369"/>
                      <a:pt x="0" y="15245"/>
                      <a:pt x="91" y="16113"/>
                    </a:cubicBezTo>
                    <a:lnTo>
                      <a:pt x="91" y="31076"/>
                    </a:lnTo>
                    <a:cubicBezTo>
                      <a:pt x="-800" y="39087"/>
                      <a:pt x="4972" y="46302"/>
                      <a:pt x="12983" y="47193"/>
                    </a:cubicBezTo>
                    <a:cubicBezTo>
                      <a:pt x="13885" y="47292"/>
                      <a:pt x="14795" y="47308"/>
                      <a:pt x="15700" y="47240"/>
                    </a:cubicBezTo>
                    <a:cubicBezTo>
                      <a:pt x="23737" y="47850"/>
                      <a:pt x="30746" y="41830"/>
                      <a:pt x="31357" y="33793"/>
                    </a:cubicBezTo>
                    <a:cubicBezTo>
                      <a:pt x="31426" y="32888"/>
                      <a:pt x="31410" y="31978"/>
                      <a:pt x="31310" y="31076"/>
                    </a:cubicBezTo>
                    <a:lnTo>
                      <a:pt x="31310" y="16113"/>
                    </a:lnTo>
                    <a:cubicBezTo>
                      <a:pt x="32148" y="8097"/>
                      <a:pt x="26330" y="919"/>
                      <a:pt x="18314" y="80"/>
                    </a:cubicBezTo>
                    <a:cubicBezTo>
                      <a:pt x="17446" y="-11"/>
                      <a:pt x="16571" y="-24"/>
                      <a:pt x="15700" y="42"/>
                    </a:cubicBezTo>
                    <a:close/>
                    <a:moveTo>
                      <a:pt x="9604" y="16760"/>
                    </a:moveTo>
                    <a:cubicBezTo>
                      <a:pt x="9604" y="9555"/>
                      <a:pt x="11821" y="8170"/>
                      <a:pt x="15700" y="8170"/>
                    </a:cubicBezTo>
                    <a:cubicBezTo>
                      <a:pt x="19579" y="8170"/>
                      <a:pt x="21796" y="9555"/>
                      <a:pt x="21796" y="16760"/>
                    </a:cubicBezTo>
                    <a:lnTo>
                      <a:pt x="21796" y="29875"/>
                    </a:lnTo>
                    <a:cubicBezTo>
                      <a:pt x="21796" y="37080"/>
                      <a:pt x="19579" y="38465"/>
                      <a:pt x="15700" y="38465"/>
                    </a:cubicBezTo>
                    <a:cubicBezTo>
                      <a:pt x="11821" y="38465"/>
                      <a:pt x="9604" y="37080"/>
                      <a:pt x="9604" y="29875"/>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4" name="Google Shape;644;p35"/>
              <p:cNvSpPr/>
              <p:nvPr/>
            </p:nvSpPr>
            <p:spPr>
              <a:xfrm>
                <a:off x="7128367" y="2112573"/>
                <a:ext cx="44500" cy="67612"/>
              </a:xfrm>
              <a:custGeom>
                <a:avLst/>
                <a:gdLst/>
                <a:ahLst/>
                <a:cxnLst/>
                <a:rect l="l" t="t" r="r" b="b"/>
                <a:pathLst>
                  <a:path w="31119" h="47281" extrusionOk="0">
                    <a:moveTo>
                      <a:pt x="15699" y="43"/>
                    </a:moveTo>
                    <a:cubicBezTo>
                      <a:pt x="7662" y="-568"/>
                      <a:pt x="653" y="5452"/>
                      <a:pt x="42" y="13489"/>
                    </a:cubicBezTo>
                    <a:cubicBezTo>
                      <a:pt x="-27" y="14394"/>
                      <a:pt x="-11" y="15304"/>
                      <a:pt x="89" y="16206"/>
                    </a:cubicBezTo>
                    <a:lnTo>
                      <a:pt x="89" y="31169"/>
                    </a:lnTo>
                    <a:cubicBezTo>
                      <a:pt x="-749" y="39185"/>
                      <a:pt x="5069" y="46363"/>
                      <a:pt x="13085" y="47203"/>
                    </a:cubicBezTo>
                    <a:cubicBezTo>
                      <a:pt x="13953" y="47293"/>
                      <a:pt x="14828" y="47306"/>
                      <a:pt x="15699" y="47240"/>
                    </a:cubicBezTo>
                    <a:cubicBezTo>
                      <a:pt x="23746" y="47691"/>
                      <a:pt x="30635" y="41533"/>
                      <a:pt x="31086" y="33486"/>
                    </a:cubicBezTo>
                    <a:cubicBezTo>
                      <a:pt x="31129" y="32713"/>
                      <a:pt x="31111" y="31939"/>
                      <a:pt x="31031" y="31169"/>
                    </a:cubicBezTo>
                    <a:lnTo>
                      <a:pt x="31031" y="16206"/>
                    </a:lnTo>
                    <a:cubicBezTo>
                      <a:pt x="31912" y="8195"/>
                      <a:pt x="26130" y="987"/>
                      <a:pt x="18119" y="106"/>
                    </a:cubicBezTo>
                    <a:cubicBezTo>
                      <a:pt x="17315" y="19"/>
                      <a:pt x="16506" y="-4"/>
                      <a:pt x="15699" y="43"/>
                    </a:cubicBezTo>
                    <a:close/>
                    <a:moveTo>
                      <a:pt x="9603" y="17130"/>
                    </a:moveTo>
                    <a:cubicBezTo>
                      <a:pt x="9603" y="9926"/>
                      <a:pt x="11820" y="8540"/>
                      <a:pt x="15699" y="8540"/>
                    </a:cubicBezTo>
                    <a:cubicBezTo>
                      <a:pt x="19578" y="8540"/>
                      <a:pt x="21795" y="9926"/>
                      <a:pt x="21795" y="17130"/>
                    </a:cubicBezTo>
                    <a:lnTo>
                      <a:pt x="21795" y="30246"/>
                    </a:lnTo>
                    <a:cubicBezTo>
                      <a:pt x="21795" y="37450"/>
                      <a:pt x="19578" y="38835"/>
                      <a:pt x="15699" y="38835"/>
                    </a:cubicBezTo>
                    <a:cubicBezTo>
                      <a:pt x="11820" y="38835"/>
                      <a:pt x="9603" y="37450"/>
                      <a:pt x="9603" y="30246"/>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5" name="Google Shape;645;p35"/>
              <p:cNvSpPr/>
              <p:nvPr/>
            </p:nvSpPr>
            <p:spPr>
              <a:xfrm>
                <a:off x="7180959" y="2112633"/>
                <a:ext cx="22982" cy="66568"/>
              </a:xfrm>
              <a:custGeom>
                <a:avLst/>
                <a:gdLst/>
                <a:ahLst/>
                <a:cxnLst/>
                <a:rect l="l" t="t" r="r" b="b"/>
                <a:pathLst>
                  <a:path w="16071" h="46551" extrusionOk="0">
                    <a:moveTo>
                      <a:pt x="9329" y="1016"/>
                    </a:moveTo>
                    <a:cubicBezTo>
                      <a:pt x="7364" y="4022"/>
                      <a:pt x="4130" y="5961"/>
                      <a:pt x="554" y="6281"/>
                    </a:cubicBezTo>
                    <a:lnTo>
                      <a:pt x="0" y="6281"/>
                    </a:lnTo>
                    <a:lnTo>
                      <a:pt x="0" y="12469"/>
                    </a:lnTo>
                    <a:lnTo>
                      <a:pt x="6835" y="12469"/>
                    </a:lnTo>
                    <a:lnTo>
                      <a:pt x="6835" y="46551"/>
                    </a:lnTo>
                    <a:lnTo>
                      <a:pt x="16071" y="46551"/>
                    </a:lnTo>
                    <a:lnTo>
                      <a:pt x="16071" y="0"/>
                    </a:lnTo>
                    <a:lnTo>
                      <a:pt x="10160" y="0"/>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6" name="Google Shape;646;p35"/>
              <p:cNvSpPr/>
              <p:nvPr/>
            </p:nvSpPr>
            <p:spPr>
              <a:xfrm>
                <a:off x="7074975" y="1956557"/>
                <a:ext cx="191516" cy="251486"/>
              </a:xfrm>
              <a:custGeom>
                <a:avLst/>
                <a:gdLst/>
                <a:ahLst/>
                <a:cxnLst/>
                <a:rect l="l" t="t" r="r" b="b"/>
                <a:pathLst>
                  <a:path w="133927" h="175864" extrusionOk="0">
                    <a:moveTo>
                      <a:pt x="98921" y="2129"/>
                    </a:moveTo>
                    <a:cubicBezTo>
                      <a:pt x="97509" y="706"/>
                      <a:pt x="95568" y="-64"/>
                      <a:pt x="93564" y="4"/>
                    </a:cubicBezTo>
                    <a:lnTo>
                      <a:pt x="6927" y="4"/>
                    </a:lnTo>
                    <a:cubicBezTo>
                      <a:pt x="3101" y="4"/>
                      <a:pt x="0" y="3106"/>
                      <a:pt x="0" y="6931"/>
                    </a:cubicBezTo>
                    <a:lnTo>
                      <a:pt x="0" y="168937"/>
                    </a:lnTo>
                    <a:cubicBezTo>
                      <a:pt x="0" y="172763"/>
                      <a:pt x="3101" y="175865"/>
                      <a:pt x="6927" y="175865"/>
                    </a:cubicBezTo>
                    <a:lnTo>
                      <a:pt x="127000" y="175865"/>
                    </a:lnTo>
                    <a:cubicBezTo>
                      <a:pt x="130805" y="175815"/>
                      <a:pt x="133877" y="172743"/>
                      <a:pt x="133927" y="168937"/>
                    </a:cubicBezTo>
                    <a:lnTo>
                      <a:pt x="133927" y="46186"/>
                    </a:lnTo>
                    <a:cubicBezTo>
                      <a:pt x="133941" y="44525"/>
                      <a:pt x="133350" y="42916"/>
                      <a:pt x="132265" y="41660"/>
                    </a:cubicBezTo>
                    <a:close/>
                    <a:moveTo>
                      <a:pt x="98921" y="23187"/>
                    </a:moveTo>
                    <a:lnTo>
                      <a:pt x="114808" y="41660"/>
                    </a:lnTo>
                    <a:lnTo>
                      <a:pt x="98552" y="41660"/>
                    </a:lnTo>
                    <a:close/>
                    <a:moveTo>
                      <a:pt x="120350" y="161733"/>
                    </a:moveTo>
                    <a:lnTo>
                      <a:pt x="13855" y="161733"/>
                    </a:lnTo>
                    <a:lnTo>
                      <a:pt x="13855" y="13489"/>
                    </a:lnTo>
                    <a:lnTo>
                      <a:pt x="84697" y="13489"/>
                    </a:lnTo>
                    <a:lnTo>
                      <a:pt x="84697" y="48957"/>
                    </a:lnTo>
                    <a:cubicBezTo>
                      <a:pt x="84697" y="52783"/>
                      <a:pt x="87799" y="55884"/>
                      <a:pt x="91625" y="55884"/>
                    </a:cubicBezTo>
                    <a:lnTo>
                      <a:pt x="119980" y="558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647" name="Google Shape;647;p35"/>
            <p:cNvSpPr txBox="1"/>
            <p:nvPr/>
          </p:nvSpPr>
          <p:spPr>
            <a:xfrm>
              <a:off x="1905345" y="4937913"/>
              <a:ext cx="9183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dirty="0">
                  <a:solidFill>
                    <a:srgbClr val="666666"/>
                  </a:solidFill>
                </a:rPr>
                <a:t>Microsoft Azure Blob</a:t>
              </a:r>
              <a:endParaRPr sz="700" dirty="0">
                <a:solidFill>
                  <a:srgbClr val="666666"/>
                </a:solidFill>
              </a:endParaRPr>
            </a:p>
          </p:txBody>
        </p:sp>
      </p:grpSp>
      <p:grpSp>
        <p:nvGrpSpPr>
          <p:cNvPr id="656" name="Google Shape;656;p35"/>
          <p:cNvGrpSpPr/>
          <p:nvPr/>
        </p:nvGrpSpPr>
        <p:grpSpPr>
          <a:xfrm>
            <a:off x="4611247" y="2757589"/>
            <a:ext cx="1040700" cy="601271"/>
            <a:chOff x="4611247" y="2757589"/>
            <a:chExt cx="1040700" cy="601271"/>
          </a:xfrm>
        </p:grpSpPr>
        <p:sp>
          <p:nvSpPr>
            <p:cNvPr id="657" name="Google Shape;657;p35"/>
            <p:cNvSpPr txBox="1"/>
            <p:nvPr/>
          </p:nvSpPr>
          <p:spPr>
            <a:xfrm>
              <a:off x="4611247" y="3190261"/>
              <a:ext cx="1040700" cy="168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1398C9"/>
                  </a:solidFill>
                </a:rPr>
                <a:t>Structured Data</a:t>
              </a:r>
              <a:endParaRPr sz="700">
                <a:solidFill>
                  <a:srgbClr val="1398C9"/>
                </a:solidFill>
              </a:endParaRPr>
            </a:p>
          </p:txBody>
        </p:sp>
        <p:sp>
          <p:nvSpPr>
            <p:cNvPr id="658" name="Google Shape;658;p35"/>
            <p:cNvSpPr/>
            <p:nvPr/>
          </p:nvSpPr>
          <p:spPr>
            <a:xfrm>
              <a:off x="4944947" y="2757589"/>
              <a:ext cx="373600" cy="430044"/>
            </a:xfrm>
            <a:custGeom>
              <a:avLst/>
              <a:gdLst/>
              <a:ahLst/>
              <a:cxnLst/>
              <a:rect l="l" t="t" r="r" b="b"/>
              <a:pathLst>
                <a:path w="256770" h="295563" extrusionOk="0">
                  <a:moveTo>
                    <a:pt x="128385" y="0"/>
                  </a:moveTo>
                  <a:cubicBezTo>
                    <a:pt x="64562" y="0"/>
                    <a:pt x="0" y="19304"/>
                    <a:pt x="0" y="56249"/>
                  </a:cubicBezTo>
                  <a:lnTo>
                    <a:pt x="0" y="239314"/>
                  </a:lnTo>
                  <a:cubicBezTo>
                    <a:pt x="0" y="276260"/>
                    <a:pt x="64655" y="295564"/>
                    <a:pt x="128385" y="295564"/>
                  </a:cubicBezTo>
                  <a:cubicBezTo>
                    <a:pt x="192116" y="295564"/>
                    <a:pt x="256771" y="276260"/>
                    <a:pt x="256771" y="239314"/>
                  </a:cubicBezTo>
                  <a:lnTo>
                    <a:pt x="256771" y="56249"/>
                  </a:lnTo>
                  <a:cubicBezTo>
                    <a:pt x="256771" y="19304"/>
                    <a:pt x="192209" y="0"/>
                    <a:pt x="128385" y="0"/>
                  </a:cubicBezTo>
                  <a:close/>
                  <a:moveTo>
                    <a:pt x="41841" y="257325"/>
                  </a:moveTo>
                  <a:cubicBezTo>
                    <a:pt x="29372" y="251506"/>
                    <a:pt x="22167" y="244764"/>
                    <a:pt x="22167" y="239314"/>
                  </a:cubicBezTo>
                  <a:lnTo>
                    <a:pt x="22167" y="217055"/>
                  </a:lnTo>
                  <a:cubicBezTo>
                    <a:pt x="28161" y="221293"/>
                    <a:pt x="34642" y="224796"/>
                    <a:pt x="41471" y="227492"/>
                  </a:cubicBezTo>
                  <a:close/>
                  <a:moveTo>
                    <a:pt x="41841" y="217701"/>
                  </a:moveTo>
                  <a:cubicBezTo>
                    <a:pt x="34660" y="214781"/>
                    <a:pt x="28012" y="210693"/>
                    <a:pt x="22167" y="205601"/>
                  </a:cubicBezTo>
                  <a:lnTo>
                    <a:pt x="22167" y="174475"/>
                  </a:lnTo>
                  <a:cubicBezTo>
                    <a:pt x="28183" y="178678"/>
                    <a:pt x="34660" y="182181"/>
                    <a:pt x="41471" y="184912"/>
                  </a:cubicBezTo>
                  <a:close/>
                  <a:moveTo>
                    <a:pt x="41841" y="175029"/>
                  </a:moveTo>
                  <a:cubicBezTo>
                    <a:pt x="34666" y="172138"/>
                    <a:pt x="28019" y="168081"/>
                    <a:pt x="22167" y="163022"/>
                  </a:cubicBezTo>
                  <a:lnTo>
                    <a:pt x="22167" y="132634"/>
                  </a:lnTo>
                  <a:cubicBezTo>
                    <a:pt x="28295" y="136895"/>
                    <a:pt x="34897" y="140429"/>
                    <a:pt x="41841" y="143164"/>
                  </a:cubicBezTo>
                  <a:close/>
                  <a:moveTo>
                    <a:pt x="41841" y="133188"/>
                  </a:moveTo>
                  <a:cubicBezTo>
                    <a:pt x="34672" y="130327"/>
                    <a:pt x="28024" y="126301"/>
                    <a:pt x="22167" y="121273"/>
                  </a:cubicBezTo>
                  <a:lnTo>
                    <a:pt x="22167" y="89408"/>
                  </a:lnTo>
                  <a:cubicBezTo>
                    <a:pt x="26817" y="92274"/>
                    <a:pt x="31699" y="94746"/>
                    <a:pt x="36761" y="96797"/>
                  </a:cubicBezTo>
                  <a:lnTo>
                    <a:pt x="41471" y="99106"/>
                  </a:lnTo>
                  <a:close/>
                  <a:moveTo>
                    <a:pt x="82943" y="269332"/>
                  </a:moveTo>
                  <a:cubicBezTo>
                    <a:pt x="71936" y="267598"/>
                    <a:pt x="61114" y="264845"/>
                    <a:pt x="50615" y="261112"/>
                  </a:cubicBezTo>
                  <a:lnTo>
                    <a:pt x="50615" y="230909"/>
                  </a:lnTo>
                  <a:cubicBezTo>
                    <a:pt x="61174" y="234329"/>
                    <a:pt x="71982" y="236924"/>
                    <a:pt x="82943" y="238668"/>
                  </a:cubicBezTo>
                  <a:close/>
                  <a:moveTo>
                    <a:pt x="82943" y="229431"/>
                  </a:moveTo>
                  <a:cubicBezTo>
                    <a:pt x="71943" y="227663"/>
                    <a:pt x="61124" y="224912"/>
                    <a:pt x="50615" y="221211"/>
                  </a:cubicBezTo>
                  <a:lnTo>
                    <a:pt x="50615" y="188145"/>
                  </a:lnTo>
                  <a:cubicBezTo>
                    <a:pt x="61157" y="191669"/>
                    <a:pt x="71968" y="194326"/>
                    <a:pt x="82943" y="196088"/>
                  </a:cubicBezTo>
                  <a:close/>
                  <a:moveTo>
                    <a:pt x="82943" y="186759"/>
                  </a:moveTo>
                  <a:cubicBezTo>
                    <a:pt x="71954" y="184979"/>
                    <a:pt x="61139" y="182258"/>
                    <a:pt x="50615" y="178631"/>
                  </a:cubicBezTo>
                  <a:lnTo>
                    <a:pt x="50615" y="146212"/>
                  </a:lnTo>
                  <a:cubicBezTo>
                    <a:pt x="61166" y="149614"/>
                    <a:pt x="71978" y="152147"/>
                    <a:pt x="82943" y="153785"/>
                  </a:cubicBezTo>
                  <a:close/>
                  <a:moveTo>
                    <a:pt x="82943" y="144641"/>
                  </a:moveTo>
                  <a:cubicBezTo>
                    <a:pt x="71957" y="142892"/>
                    <a:pt x="61142" y="140203"/>
                    <a:pt x="50615" y="136606"/>
                  </a:cubicBezTo>
                  <a:lnTo>
                    <a:pt x="50615" y="102616"/>
                  </a:lnTo>
                  <a:cubicBezTo>
                    <a:pt x="61116" y="106407"/>
                    <a:pt x="71935" y="109250"/>
                    <a:pt x="82943" y="111113"/>
                  </a:cubicBezTo>
                  <a:close/>
                  <a:moveTo>
                    <a:pt x="123767" y="272935"/>
                  </a:moveTo>
                  <a:cubicBezTo>
                    <a:pt x="112989" y="272805"/>
                    <a:pt x="102227" y="272065"/>
                    <a:pt x="91532" y="270718"/>
                  </a:cubicBezTo>
                  <a:lnTo>
                    <a:pt x="91532" y="239961"/>
                  </a:lnTo>
                  <a:cubicBezTo>
                    <a:pt x="102223" y="241345"/>
                    <a:pt x="112988" y="242086"/>
                    <a:pt x="123767" y="242177"/>
                  </a:cubicBezTo>
                  <a:close/>
                  <a:moveTo>
                    <a:pt x="123767" y="233033"/>
                  </a:moveTo>
                  <a:cubicBezTo>
                    <a:pt x="112988" y="232942"/>
                    <a:pt x="102223" y="232201"/>
                    <a:pt x="91532" y="230817"/>
                  </a:cubicBezTo>
                  <a:lnTo>
                    <a:pt x="91532" y="197289"/>
                  </a:lnTo>
                  <a:cubicBezTo>
                    <a:pt x="102223" y="198670"/>
                    <a:pt x="112988" y="199410"/>
                    <a:pt x="123767" y="199505"/>
                  </a:cubicBezTo>
                  <a:close/>
                  <a:moveTo>
                    <a:pt x="123767" y="190454"/>
                  </a:moveTo>
                  <a:cubicBezTo>
                    <a:pt x="112988" y="190286"/>
                    <a:pt x="102226" y="189514"/>
                    <a:pt x="91532" y="188145"/>
                  </a:cubicBezTo>
                  <a:lnTo>
                    <a:pt x="91532" y="155079"/>
                  </a:lnTo>
                  <a:cubicBezTo>
                    <a:pt x="102230" y="156384"/>
                    <a:pt x="112991" y="157093"/>
                    <a:pt x="123767" y="157203"/>
                  </a:cubicBezTo>
                  <a:close/>
                  <a:moveTo>
                    <a:pt x="123767" y="148059"/>
                  </a:moveTo>
                  <a:cubicBezTo>
                    <a:pt x="112991" y="147949"/>
                    <a:pt x="102230" y="147240"/>
                    <a:pt x="91532" y="145935"/>
                  </a:cubicBezTo>
                  <a:lnTo>
                    <a:pt x="91532" y="112499"/>
                  </a:lnTo>
                  <a:cubicBezTo>
                    <a:pt x="102214" y="113991"/>
                    <a:pt x="112982" y="114793"/>
                    <a:pt x="123767" y="114900"/>
                  </a:cubicBezTo>
                  <a:close/>
                  <a:moveTo>
                    <a:pt x="164869" y="270718"/>
                  </a:moveTo>
                  <a:cubicBezTo>
                    <a:pt x="154174" y="272065"/>
                    <a:pt x="143412" y="272805"/>
                    <a:pt x="132634" y="272935"/>
                  </a:cubicBezTo>
                  <a:lnTo>
                    <a:pt x="132634" y="242177"/>
                  </a:lnTo>
                  <a:cubicBezTo>
                    <a:pt x="143414" y="242086"/>
                    <a:pt x="154178" y="241345"/>
                    <a:pt x="164869" y="239961"/>
                  </a:cubicBezTo>
                  <a:close/>
                  <a:moveTo>
                    <a:pt x="164869" y="230817"/>
                  </a:moveTo>
                  <a:cubicBezTo>
                    <a:pt x="154178" y="232201"/>
                    <a:pt x="143414" y="232942"/>
                    <a:pt x="132634" y="233033"/>
                  </a:cubicBezTo>
                  <a:lnTo>
                    <a:pt x="132634" y="199505"/>
                  </a:lnTo>
                  <a:cubicBezTo>
                    <a:pt x="143414" y="199410"/>
                    <a:pt x="154178" y="198670"/>
                    <a:pt x="164869" y="197289"/>
                  </a:cubicBezTo>
                  <a:close/>
                  <a:moveTo>
                    <a:pt x="164869" y="188145"/>
                  </a:moveTo>
                  <a:cubicBezTo>
                    <a:pt x="154175" y="189514"/>
                    <a:pt x="143414" y="190286"/>
                    <a:pt x="132634" y="190454"/>
                  </a:cubicBezTo>
                  <a:lnTo>
                    <a:pt x="132634" y="157203"/>
                  </a:lnTo>
                  <a:cubicBezTo>
                    <a:pt x="143410" y="157093"/>
                    <a:pt x="154172" y="156384"/>
                    <a:pt x="164869" y="155079"/>
                  </a:cubicBezTo>
                  <a:close/>
                  <a:moveTo>
                    <a:pt x="164869" y="145935"/>
                  </a:moveTo>
                  <a:cubicBezTo>
                    <a:pt x="154172" y="147240"/>
                    <a:pt x="143410" y="147949"/>
                    <a:pt x="132634" y="148059"/>
                  </a:cubicBezTo>
                  <a:lnTo>
                    <a:pt x="132634" y="114900"/>
                  </a:lnTo>
                  <a:cubicBezTo>
                    <a:pt x="143419" y="114793"/>
                    <a:pt x="154187" y="113991"/>
                    <a:pt x="164869" y="112499"/>
                  </a:cubicBezTo>
                  <a:close/>
                  <a:moveTo>
                    <a:pt x="205971" y="261112"/>
                  </a:moveTo>
                  <a:cubicBezTo>
                    <a:pt x="195473" y="264845"/>
                    <a:pt x="184651" y="267598"/>
                    <a:pt x="173644" y="269332"/>
                  </a:cubicBezTo>
                  <a:lnTo>
                    <a:pt x="173644" y="238668"/>
                  </a:lnTo>
                  <a:cubicBezTo>
                    <a:pt x="184604" y="236924"/>
                    <a:pt x="195413" y="234329"/>
                    <a:pt x="205971" y="230909"/>
                  </a:cubicBezTo>
                  <a:close/>
                  <a:moveTo>
                    <a:pt x="205971" y="221211"/>
                  </a:moveTo>
                  <a:cubicBezTo>
                    <a:pt x="195463" y="224912"/>
                    <a:pt x="184643" y="227663"/>
                    <a:pt x="173644" y="229431"/>
                  </a:cubicBezTo>
                  <a:lnTo>
                    <a:pt x="173644" y="196088"/>
                  </a:lnTo>
                  <a:cubicBezTo>
                    <a:pt x="184618" y="194326"/>
                    <a:pt x="195429" y="191669"/>
                    <a:pt x="205971" y="188145"/>
                  </a:cubicBezTo>
                  <a:close/>
                  <a:moveTo>
                    <a:pt x="205971" y="178631"/>
                  </a:moveTo>
                  <a:cubicBezTo>
                    <a:pt x="195447" y="182259"/>
                    <a:pt x="184632" y="184979"/>
                    <a:pt x="173644" y="186759"/>
                  </a:cubicBezTo>
                  <a:lnTo>
                    <a:pt x="173644" y="153785"/>
                  </a:lnTo>
                  <a:cubicBezTo>
                    <a:pt x="184606" y="152138"/>
                    <a:pt x="195417" y="149605"/>
                    <a:pt x="205971" y="146212"/>
                  </a:cubicBezTo>
                  <a:close/>
                  <a:moveTo>
                    <a:pt x="205971" y="136606"/>
                  </a:moveTo>
                  <a:cubicBezTo>
                    <a:pt x="195444" y="140203"/>
                    <a:pt x="184629" y="142892"/>
                    <a:pt x="173644" y="144641"/>
                  </a:cubicBezTo>
                  <a:lnTo>
                    <a:pt x="173644" y="111113"/>
                  </a:lnTo>
                  <a:cubicBezTo>
                    <a:pt x="184652" y="109250"/>
                    <a:pt x="195470" y="106407"/>
                    <a:pt x="205971" y="102616"/>
                  </a:cubicBezTo>
                  <a:close/>
                  <a:moveTo>
                    <a:pt x="233680" y="239314"/>
                  </a:moveTo>
                  <a:cubicBezTo>
                    <a:pt x="233680" y="244856"/>
                    <a:pt x="226845" y="251506"/>
                    <a:pt x="214376" y="257325"/>
                  </a:cubicBezTo>
                  <a:lnTo>
                    <a:pt x="214376" y="227492"/>
                  </a:lnTo>
                  <a:cubicBezTo>
                    <a:pt x="221535" y="224887"/>
                    <a:pt x="228332" y="221379"/>
                    <a:pt x="234604" y="217055"/>
                  </a:cubicBezTo>
                  <a:close/>
                  <a:moveTo>
                    <a:pt x="233680" y="205601"/>
                  </a:moveTo>
                  <a:cubicBezTo>
                    <a:pt x="227947" y="210659"/>
                    <a:pt x="221427" y="214746"/>
                    <a:pt x="214376" y="217701"/>
                  </a:cubicBezTo>
                  <a:lnTo>
                    <a:pt x="214376" y="184912"/>
                  </a:lnTo>
                  <a:cubicBezTo>
                    <a:pt x="221540" y="182278"/>
                    <a:pt x="228337" y="178739"/>
                    <a:pt x="234604" y="174383"/>
                  </a:cubicBezTo>
                  <a:close/>
                  <a:moveTo>
                    <a:pt x="233680" y="162929"/>
                  </a:moveTo>
                  <a:cubicBezTo>
                    <a:pt x="227971" y="168019"/>
                    <a:pt x="221445" y="172109"/>
                    <a:pt x="214376" y="175029"/>
                  </a:cubicBezTo>
                  <a:lnTo>
                    <a:pt x="214376" y="143164"/>
                  </a:lnTo>
                  <a:cubicBezTo>
                    <a:pt x="221504" y="140449"/>
                    <a:pt x="228292" y="136915"/>
                    <a:pt x="234604" y="132634"/>
                  </a:cubicBezTo>
                  <a:close/>
                  <a:moveTo>
                    <a:pt x="233680" y="121181"/>
                  </a:moveTo>
                  <a:cubicBezTo>
                    <a:pt x="227964" y="126237"/>
                    <a:pt x="221438" y="130296"/>
                    <a:pt x="214376" y="133188"/>
                  </a:cubicBezTo>
                  <a:lnTo>
                    <a:pt x="214376" y="99106"/>
                  </a:lnTo>
                  <a:lnTo>
                    <a:pt x="218994" y="96797"/>
                  </a:lnTo>
                  <a:cubicBezTo>
                    <a:pt x="224095" y="94764"/>
                    <a:pt x="229008" y="92292"/>
                    <a:pt x="233680" y="89408"/>
                  </a:cubicBezTo>
                  <a:close/>
                  <a:moveTo>
                    <a:pt x="128385" y="89962"/>
                  </a:moveTo>
                  <a:cubicBezTo>
                    <a:pt x="63731" y="89962"/>
                    <a:pt x="22167" y="70012"/>
                    <a:pt x="22167" y="56249"/>
                  </a:cubicBezTo>
                  <a:cubicBezTo>
                    <a:pt x="22167" y="42487"/>
                    <a:pt x="63731" y="22537"/>
                    <a:pt x="128385" y="22537"/>
                  </a:cubicBezTo>
                  <a:cubicBezTo>
                    <a:pt x="193040" y="22537"/>
                    <a:pt x="234604" y="42487"/>
                    <a:pt x="234604" y="56249"/>
                  </a:cubicBezTo>
                  <a:cubicBezTo>
                    <a:pt x="234604" y="70012"/>
                    <a:pt x="193040" y="89962"/>
                    <a:pt x="128385" y="89962"/>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rgbClr val="262626"/>
                </a:solidFill>
                <a:latin typeface="Arial"/>
                <a:ea typeface="Arial"/>
                <a:cs typeface="Arial"/>
                <a:sym typeface="Arial"/>
              </a:endParaRPr>
            </a:p>
          </p:txBody>
        </p:sp>
      </p:grpSp>
      <p:grpSp>
        <p:nvGrpSpPr>
          <p:cNvPr id="659" name="Google Shape;659;p35"/>
          <p:cNvGrpSpPr/>
          <p:nvPr/>
        </p:nvGrpSpPr>
        <p:grpSpPr>
          <a:xfrm>
            <a:off x="4611397" y="3437677"/>
            <a:ext cx="1040700" cy="677484"/>
            <a:chOff x="4611397" y="3437677"/>
            <a:chExt cx="1040700" cy="677484"/>
          </a:xfrm>
        </p:grpSpPr>
        <p:sp>
          <p:nvSpPr>
            <p:cNvPr id="660" name="Google Shape;660;p35"/>
            <p:cNvSpPr txBox="1"/>
            <p:nvPr/>
          </p:nvSpPr>
          <p:spPr>
            <a:xfrm>
              <a:off x="4611397" y="3946560"/>
              <a:ext cx="1040700" cy="168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1398C9"/>
                  </a:solidFill>
                </a:rPr>
                <a:t>Semi-structured</a:t>
              </a:r>
              <a:endParaRPr sz="700">
                <a:solidFill>
                  <a:srgbClr val="1398C9"/>
                </a:solidFill>
              </a:endParaRPr>
            </a:p>
            <a:p>
              <a:pPr marL="0" marR="0" lvl="0" indent="0" algn="ctr" rtl="0">
                <a:lnSpc>
                  <a:spcPct val="100000"/>
                </a:lnSpc>
                <a:spcBef>
                  <a:spcPts val="0"/>
                </a:spcBef>
                <a:spcAft>
                  <a:spcPts val="0"/>
                </a:spcAft>
                <a:buNone/>
              </a:pPr>
              <a:r>
                <a:rPr lang="en-US" sz="700">
                  <a:solidFill>
                    <a:srgbClr val="1398C9"/>
                  </a:solidFill>
                </a:rPr>
                <a:t>Data</a:t>
              </a:r>
              <a:endParaRPr sz="700">
                <a:solidFill>
                  <a:srgbClr val="1398C9"/>
                </a:solidFill>
              </a:endParaRPr>
            </a:p>
          </p:txBody>
        </p:sp>
        <p:sp>
          <p:nvSpPr>
            <p:cNvPr id="661" name="Google Shape;661;p35"/>
            <p:cNvSpPr/>
            <p:nvPr/>
          </p:nvSpPr>
          <p:spPr>
            <a:xfrm>
              <a:off x="4944947" y="3437677"/>
              <a:ext cx="373600" cy="430044"/>
            </a:xfrm>
            <a:custGeom>
              <a:avLst/>
              <a:gdLst/>
              <a:ahLst/>
              <a:cxnLst/>
              <a:rect l="l" t="t" r="r" b="b"/>
              <a:pathLst>
                <a:path w="256770" h="295563" extrusionOk="0">
                  <a:moveTo>
                    <a:pt x="0" y="239314"/>
                  </a:moveTo>
                  <a:cubicBezTo>
                    <a:pt x="0" y="276260"/>
                    <a:pt x="64655" y="295564"/>
                    <a:pt x="128385" y="295564"/>
                  </a:cubicBezTo>
                  <a:cubicBezTo>
                    <a:pt x="192116" y="295564"/>
                    <a:pt x="256771" y="276260"/>
                    <a:pt x="256771" y="239314"/>
                  </a:cubicBezTo>
                  <a:lnTo>
                    <a:pt x="256771" y="56249"/>
                  </a:lnTo>
                  <a:cubicBezTo>
                    <a:pt x="256771" y="19304"/>
                    <a:pt x="192116" y="0"/>
                    <a:pt x="128385" y="0"/>
                  </a:cubicBezTo>
                  <a:cubicBezTo>
                    <a:pt x="64655" y="0"/>
                    <a:pt x="0" y="19304"/>
                    <a:pt x="0" y="56249"/>
                  </a:cubicBezTo>
                  <a:close/>
                  <a:moveTo>
                    <a:pt x="83127" y="229431"/>
                  </a:moveTo>
                  <a:cubicBezTo>
                    <a:pt x="72160" y="227651"/>
                    <a:pt x="61373" y="224900"/>
                    <a:pt x="50892" y="221211"/>
                  </a:cubicBezTo>
                  <a:lnTo>
                    <a:pt x="50892" y="188145"/>
                  </a:lnTo>
                  <a:cubicBezTo>
                    <a:pt x="61405" y="191658"/>
                    <a:pt x="72186" y="194315"/>
                    <a:pt x="83127" y="196088"/>
                  </a:cubicBezTo>
                  <a:close/>
                  <a:moveTo>
                    <a:pt x="83127" y="186759"/>
                  </a:moveTo>
                  <a:cubicBezTo>
                    <a:pt x="72172" y="184967"/>
                    <a:pt x="61388" y="182247"/>
                    <a:pt x="50892" y="178631"/>
                  </a:cubicBezTo>
                  <a:lnTo>
                    <a:pt x="50892" y="146212"/>
                  </a:lnTo>
                  <a:cubicBezTo>
                    <a:pt x="61415" y="149605"/>
                    <a:pt x="72195" y="152138"/>
                    <a:pt x="83127" y="153785"/>
                  </a:cubicBezTo>
                  <a:close/>
                  <a:moveTo>
                    <a:pt x="83127" y="144641"/>
                  </a:moveTo>
                  <a:cubicBezTo>
                    <a:pt x="72174" y="142881"/>
                    <a:pt x="61390" y="140192"/>
                    <a:pt x="50892" y="136606"/>
                  </a:cubicBezTo>
                  <a:lnTo>
                    <a:pt x="50892" y="102616"/>
                  </a:lnTo>
                  <a:cubicBezTo>
                    <a:pt x="61365" y="106396"/>
                    <a:pt x="72153" y="109238"/>
                    <a:pt x="83127" y="111113"/>
                  </a:cubicBezTo>
                  <a:close/>
                  <a:moveTo>
                    <a:pt x="124229" y="190823"/>
                  </a:moveTo>
                  <a:cubicBezTo>
                    <a:pt x="113449" y="190655"/>
                    <a:pt x="102688" y="189884"/>
                    <a:pt x="91994" y="188514"/>
                  </a:cubicBezTo>
                  <a:lnTo>
                    <a:pt x="91994" y="155079"/>
                  </a:lnTo>
                  <a:cubicBezTo>
                    <a:pt x="102692" y="156384"/>
                    <a:pt x="113453" y="157093"/>
                    <a:pt x="124229" y="157203"/>
                  </a:cubicBezTo>
                  <a:close/>
                  <a:moveTo>
                    <a:pt x="165331" y="231186"/>
                  </a:moveTo>
                  <a:cubicBezTo>
                    <a:pt x="154640" y="232571"/>
                    <a:pt x="143876" y="233311"/>
                    <a:pt x="133096" y="233403"/>
                  </a:cubicBezTo>
                  <a:lnTo>
                    <a:pt x="133096" y="199505"/>
                  </a:lnTo>
                  <a:cubicBezTo>
                    <a:pt x="143876" y="199410"/>
                    <a:pt x="154640" y="198670"/>
                    <a:pt x="165331" y="197289"/>
                  </a:cubicBezTo>
                  <a:close/>
                  <a:moveTo>
                    <a:pt x="206433" y="261481"/>
                  </a:moveTo>
                  <a:cubicBezTo>
                    <a:pt x="195962" y="265205"/>
                    <a:pt x="185172" y="267956"/>
                    <a:pt x="174198" y="269702"/>
                  </a:cubicBezTo>
                  <a:lnTo>
                    <a:pt x="174198" y="238668"/>
                  </a:lnTo>
                  <a:cubicBezTo>
                    <a:pt x="185126" y="236913"/>
                    <a:pt x="195903" y="234319"/>
                    <a:pt x="206433" y="230909"/>
                  </a:cubicBezTo>
                  <a:close/>
                  <a:moveTo>
                    <a:pt x="206433" y="179001"/>
                  </a:moveTo>
                  <a:cubicBezTo>
                    <a:pt x="195937" y="182617"/>
                    <a:pt x="185153" y="185336"/>
                    <a:pt x="174198" y="187129"/>
                  </a:cubicBezTo>
                  <a:lnTo>
                    <a:pt x="174198" y="153785"/>
                  </a:lnTo>
                  <a:cubicBezTo>
                    <a:pt x="185128" y="152128"/>
                    <a:pt x="195908" y="149595"/>
                    <a:pt x="206433" y="146212"/>
                  </a:cubicBezTo>
                  <a:close/>
                  <a:moveTo>
                    <a:pt x="206433" y="136975"/>
                  </a:moveTo>
                  <a:cubicBezTo>
                    <a:pt x="195935" y="140562"/>
                    <a:pt x="185151" y="143250"/>
                    <a:pt x="174198" y="145011"/>
                  </a:cubicBezTo>
                  <a:lnTo>
                    <a:pt x="174198" y="111113"/>
                  </a:lnTo>
                  <a:cubicBezTo>
                    <a:pt x="185172" y="109238"/>
                    <a:pt x="195960" y="106396"/>
                    <a:pt x="206433" y="102616"/>
                  </a:cubicBezTo>
                  <a:close/>
                  <a:moveTo>
                    <a:pt x="234142" y="239684"/>
                  </a:moveTo>
                  <a:cubicBezTo>
                    <a:pt x="234142" y="245225"/>
                    <a:pt x="227307" y="251876"/>
                    <a:pt x="214838" y="257695"/>
                  </a:cubicBezTo>
                  <a:lnTo>
                    <a:pt x="214838" y="227492"/>
                  </a:lnTo>
                  <a:cubicBezTo>
                    <a:pt x="221836" y="224851"/>
                    <a:pt x="228476" y="221345"/>
                    <a:pt x="234604" y="217055"/>
                  </a:cubicBezTo>
                  <a:close/>
                  <a:moveTo>
                    <a:pt x="234142" y="121551"/>
                  </a:moveTo>
                  <a:cubicBezTo>
                    <a:pt x="228425" y="126607"/>
                    <a:pt x="221900" y="130666"/>
                    <a:pt x="214838" y="133558"/>
                  </a:cubicBezTo>
                  <a:lnTo>
                    <a:pt x="214838" y="99106"/>
                  </a:lnTo>
                  <a:lnTo>
                    <a:pt x="219456" y="96797"/>
                  </a:lnTo>
                  <a:cubicBezTo>
                    <a:pt x="224556" y="94764"/>
                    <a:pt x="229470" y="92292"/>
                    <a:pt x="234142" y="89408"/>
                  </a:cubicBezTo>
                  <a:close/>
                  <a:moveTo>
                    <a:pt x="128385" y="22537"/>
                  </a:moveTo>
                  <a:cubicBezTo>
                    <a:pt x="193040" y="22537"/>
                    <a:pt x="234604" y="42487"/>
                    <a:pt x="234604" y="56249"/>
                  </a:cubicBezTo>
                  <a:cubicBezTo>
                    <a:pt x="234604" y="70012"/>
                    <a:pt x="193040" y="89962"/>
                    <a:pt x="128385" y="89962"/>
                  </a:cubicBezTo>
                  <a:cubicBezTo>
                    <a:pt x="63731" y="89962"/>
                    <a:pt x="22167" y="70012"/>
                    <a:pt x="22167" y="56249"/>
                  </a:cubicBezTo>
                  <a:cubicBezTo>
                    <a:pt x="22167" y="42487"/>
                    <a:pt x="63731" y="22537"/>
                    <a:pt x="128385" y="22537"/>
                  </a:cubicBezTo>
                  <a:close/>
                  <a:moveTo>
                    <a:pt x="22167" y="89408"/>
                  </a:moveTo>
                  <a:cubicBezTo>
                    <a:pt x="26817" y="92274"/>
                    <a:pt x="31699" y="94746"/>
                    <a:pt x="36761" y="96797"/>
                  </a:cubicBezTo>
                  <a:lnTo>
                    <a:pt x="41471" y="99106"/>
                  </a:lnTo>
                  <a:lnTo>
                    <a:pt x="41471" y="133188"/>
                  </a:lnTo>
                  <a:cubicBezTo>
                    <a:pt x="34432" y="130291"/>
                    <a:pt x="27912" y="126267"/>
                    <a:pt x="22167" y="121273"/>
                  </a:cubicBezTo>
                  <a:close/>
                  <a:moveTo>
                    <a:pt x="22167" y="174475"/>
                  </a:moveTo>
                  <a:cubicBezTo>
                    <a:pt x="28183" y="178678"/>
                    <a:pt x="34660" y="182181"/>
                    <a:pt x="41471" y="184912"/>
                  </a:cubicBezTo>
                  <a:lnTo>
                    <a:pt x="41471" y="217701"/>
                  </a:lnTo>
                  <a:cubicBezTo>
                    <a:pt x="34421" y="214746"/>
                    <a:pt x="27900" y="210659"/>
                    <a:pt x="22167" y="205601"/>
                  </a:cubicBezTo>
                  <a:close/>
                  <a:moveTo>
                    <a:pt x="22167" y="217055"/>
                  </a:moveTo>
                  <a:cubicBezTo>
                    <a:pt x="28161" y="221293"/>
                    <a:pt x="34642" y="224796"/>
                    <a:pt x="41471" y="227492"/>
                  </a:cubicBezTo>
                  <a:lnTo>
                    <a:pt x="41471" y="257325"/>
                  </a:lnTo>
                  <a:cubicBezTo>
                    <a:pt x="29372" y="251506"/>
                    <a:pt x="22167" y="244764"/>
                    <a:pt x="22167" y="23931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rgbClr val="262626"/>
                </a:solidFill>
                <a:latin typeface="Arial"/>
                <a:ea typeface="Arial"/>
                <a:cs typeface="Arial"/>
                <a:sym typeface="Arial"/>
              </a:endParaRPr>
            </a:p>
          </p:txBody>
        </p:sp>
      </p:grpSp>
      <p:grpSp>
        <p:nvGrpSpPr>
          <p:cNvPr id="662" name="Google Shape;662;p35"/>
          <p:cNvGrpSpPr/>
          <p:nvPr/>
        </p:nvGrpSpPr>
        <p:grpSpPr>
          <a:xfrm>
            <a:off x="8070001" y="2595337"/>
            <a:ext cx="998100" cy="655697"/>
            <a:chOff x="8070001" y="2595337"/>
            <a:chExt cx="998100" cy="655697"/>
          </a:xfrm>
        </p:grpSpPr>
        <p:sp>
          <p:nvSpPr>
            <p:cNvPr id="663" name="Google Shape;663;p35"/>
            <p:cNvSpPr/>
            <p:nvPr/>
          </p:nvSpPr>
          <p:spPr>
            <a:xfrm>
              <a:off x="8070001" y="2912334"/>
              <a:ext cx="998100" cy="338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Data Marketplace</a:t>
              </a:r>
              <a:endParaRPr sz="700">
                <a:solidFill>
                  <a:srgbClr val="1398C9"/>
                </a:solidFill>
              </a:endParaRPr>
            </a:p>
          </p:txBody>
        </p:sp>
        <p:grpSp>
          <p:nvGrpSpPr>
            <p:cNvPr id="664" name="Google Shape;664;p35"/>
            <p:cNvGrpSpPr/>
            <p:nvPr/>
          </p:nvGrpSpPr>
          <p:grpSpPr>
            <a:xfrm>
              <a:off x="8387848" y="2595337"/>
              <a:ext cx="358976" cy="402347"/>
              <a:chOff x="4445000" y="2432050"/>
              <a:chExt cx="250612" cy="280890"/>
            </a:xfrm>
          </p:grpSpPr>
          <p:sp>
            <p:nvSpPr>
              <p:cNvPr id="665" name="Google Shape;665;p35"/>
              <p:cNvSpPr/>
              <p:nvPr/>
            </p:nvSpPr>
            <p:spPr>
              <a:xfrm>
                <a:off x="4487736" y="2477219"/>
                <a:ext cx="166403" cy="188688"/>
              </a:xfrm>
              <a:custGeom>
                <a:avLst/>
                <a:gdLst/>
                <a:ahLst/>
                <a:cxnLst/>
                <a:rect l="l" t="t" r="r" b="b"/>
                <a:pathLst>
                  <a:path w="166403" h="188688" extrusionOk="0">
                    <a:moveTo>
                      <a:pt x="163097" y="132715"/>
                    </a:moveTo>
                    <a:lnTo>
                      <a:pt x="151620" y="126103"/>
                    </a:lnTo>
                    <a:cubicBezTo>
                      <a:pt x="156282" y="116221"/>
                      <a:pt x="158660" y="105435"/>
                      <a:pt x="158582" y="94530"/>
                    </a:cubicBezTo>
                    <a:cubicBezTo>
                      <a:pt x="158584" y="83062"/>
                      <a:pt x="155912" y="71747"/>
                      <a:pt x="150774" y="61468"/>
                    </a:cubicBezTo>
                    <a:lnTo>
                      <a:pt x="162533" y="54762"/>
                    </a:lnTo>
                    <a:cubicBezTo>
                      <a:pt x="165503" y="52966"/>
                      <a:pt x="166440" y="49125"/>
                      <a:pt x="164624" y="46184"/>
                    </a:cubicBezTo>
                    <a:cubicBezTo>
                      <a:pt x="162873" y="43346"/>
                      <a:pt x="159180" y="42367"/>
                      <a:pt x="156230" y="43959"/>
                    </a:cubicBezTo>
                    <a:lnTo>
                      <a:pt x="144283" y="50758"/>
                    </a:lnTo>
                    <a:cubicBezTo>
                      <a:pt x="131250" y="33022"/>
                      <a:pt x="111048" y="21798"/>
                      <a:pt x="88967" y="20024"/>
                    </a:cubicBezTo>
                    <a:lnTo>
                      <a:pt x="88967" y="6240"/>
                    </a:lnTo>
                    <a:cubicBezTo>
                      <a:pt x="88967" y="2794"/>
                      <a:pt x="86145" y="0"/>
                      <a:pt x="82664" y="0"/>
                    </a:cubicBezTo>
                    <a:cubicBezTo>
                      <a:pt x="79183" y="0"/>
                      <a:pt x="76361" y="2794"/>
                      <a:pt x="76361" y="6240"/>
                    </a:cubicBezTo>
                    <a:lnTo>
                      <a:pt x="76361" y="20024"/>
                    </a:lnTo>
                    <a:cubicBezTo>
                      <a:pt x="53987" y="21911"/>
                      <a:pt x="33632" y="33592"/>
                      <a:pt x="20857" y="51875"/>
                    </a:cubicBezTo>
                    <a:lnTo>
                      <a:pt x="9475" y="45449"/>
                    </a:lnTo>
                    <a:cubicBezTo>
                      <a:pt x="6478" y="43696"/>
                      <a:pt x="2612" y="44680"/>
                      <a:pt x="842" y="47647"/>
                    </a:cubicBezTo>
                    <a:cubicBezTo>
                      <a:pt x="834" y="47660"/>
                      <a:pt x="827" y="47672"/>
                      <a:pt x="820" y="47684"/>
                    </a:cubicBezTo>
                    <a:cubicBezTo>
                      <a:pt x="-889" y="50697"/>
                      <a:pt x="158" y="54510"/>
                      <a:pt x="3172" y="56253"/>
                    </a:cubicBezTo>
                    <a:lnTo>
                      <a:pt x="14837" y="62865"/>
                    </a:lnTo>
                    <a:cubicBezTo>
                      <a:pt x="4931" y="83543"/>
                      <a:pt x="5174" y="107580"/>
                      <a:pt x="15495" y="128058"/>
                    </a:cubicBezTo>
                    <a:lnTo>
                      <a:pt x="4300" y="134671"/>
                    </a:lnTo>
                    <a:cubicBezTo>
                      <a:pt x="1287" y="136396"/>
                      <a:pt x="257" y="140213"/>
                      <a:pt x="1999" y="143196"/>
                    </a:cubicBezTo>
                    <a:cubicBezTo>
                      <a:pt x="3133" y="145138"/>
                      <a:pt x="5233" y="146328"/>
                      <a:pt x="7499" y="146312"/>
                    </a:cubicBezTo>
                    <a:cubicBezTo>
                      <a:pt x="8590" y="146308"/>
                      <a:pt x="9661" y="146019"/>
                      <a:pt x="10603" y="145474"/>
                    </a:cubicBezTo>
                    <a:lnTo>
                      <a:pt x="22551" y="138676"/>
                    </a:lnTo>
                    <a:cubicBezTo>
                      <a:pt x="35318" y="156042"/>
                      <a:pt x="55035" y="167109"/>
                      <a:pt x="76643" y="169037"/>
                    </a:cubicBezTo>
                    <a:lnTo>
                      <a:pt x="76643" y="182448"/>
                    </a:lnTo>
                    <a:cubicBezTo>
                      <a:pt x="76643" y="185894"/>
                      <a:pt x="79466" y="188688"/>
                      <a:pt x="82946" y="188688"/>
                    </a:cubicBezTo>
                    <a:cubicBezTo>
                      <a:pt x="86427" y="188688"/>
                      <a:pt x="89249" y="185894"/>
                      <a:pt x="89249" y="182448"/>
                    </a:cubicBezTo>
                    <a:lnTo>
                      <a:pt x="89249" y="169037"/>
                    </a:lnTo>
                    <a:cubicBezTo>
                      <a:pt x="112046" y="167311"/>
                      <a:pt x="132814" y="155421"/>
                      <a:pt x="145694" y="136720"/>
                    </a:cubicBezTo>
                    <a:lnTo>
                      <a:pt x="157077" y="143239"/>
                    </a:lnTo>
                    <a:cubicBezTo>
                      <a:pt x="158034" y="143829"/>
                      <a:pt x="159148" y="144120"/>
                      <a:pt x="160275" y="144077"/>
                    </a:cubicBezTo>
                    <a:cubicBezTo>
                      <a:pt x="162511" y="144067"/>
                      <a:pt x="164580" y="142902"/>
                      <a:pt x="165732" y="141004"/>
                    </a:cubicBezTo>
                    <a:cubicBezTo>
                      <a:pt x="167260" y="137990"/>
                      <a:pt x="166094" y="134320"/>
                      <a:pt x="163097" y="132715"/>
                    </a:cubicBezTo>
                    <a:close/>
                    <a:moveTo>
                      <a:pt x="83135" y="157023"/>
                    </a:moveTo>
                    <a:cubicBezTo>
                      <a:pt x="48376" y="157054"/>
                      <a:pt x="20173" y="129185"/>
                      <a:pt x="20140" y="94774"/>
                    </a:cubicBezTo>
                    <a:cubicBezTo>
                      <a:pt x="20130" y="83946"/>
                      <a:pt x="22971" y="73301"/>
                      <a:pt x="28383" y="63889"/>
                    </a:cubicBezTo>
                    <a:lnTo>
                      <a:pt x="28383" y="63889"/>
                    </a:lnTo>
                    <a:lnTo>
                      <a:pt x="28383" y="63889"/>
                    </a:lnTo>
                    <a:cubicBezTo>
                      <a:pt x="46485" y="34513"/>
                      <a:pt x="85214" y="25226"/>
                      <a:pt x="114886" y="43146"/>
                    </a:cubicBezTo>
                    <a:cubicBezTo>
                      <a:pt x="143381" y="60355"/>
                      <a:pt x="153350" y="96593"/>
                      <a:pt x="137603" y="125730"/>
                    </a:cubicBezTo>
                    <a:cubicBezTo>
                      <a:pt x="137564" y="125883"/>
                      <a:pt x="137564" y="126043"/>
                      <a:pt x="137603" y="126196"/>
                    </a:cubicBezTo>
                    <a:lnTo>
                      <a:pt x="137603" y="126754"/>
                    </a:lnTo>
                    <a:cubicBezTo>
                      <a:pt x="126142" y="145681"/>
                      <a:pt x="105424" y="157194"/>
                      <a:pt x="83135" y="1570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6" name="Google Shape;666;p35"/>
              <p:cNvSpPr/>
              <p:nvPr/>
            </p:nvSpPr>
            <p:spPr>
              <a:xfrm>
                <a:off x="4550268" y="2432050"/>
                <a:ext cx="41204" cy="40792"/>
              </a:xfrm>
              <a:custGeom>
                <a:avLst/>
                <a:gdLst/>
                <a:ahLst/>
                <a:cxnLst/>
                <a:rect l="l" t="t" r="r" b="b"/>
                <a:pathLst>
                  <a:path w="41204" h="40792" extrusionOk="0">
                    <a:moveTo>
                      <a:pt x="20602" y="40792"/>
                    </a:moveTo>
                    <a:cubicBezTo>
                      <a:pt x="31980" y="40792"/>
                      <a:pt x="41204" y="31661"/>
                      <a:pt x="41204" y="20396"/>
                    </a:cubicBezTo>
                    <a:cubicBezTo>
                      <a:pt x="41204" y="9132"/>
                      <a:pt x="31980" y="0"/>
                      <a:pt x="20602" y="0"/>
                    </a:cubicBezTo>
                    <a:cubicBezTo>
                      <a:pt x="9224" y="0"/>
                      <a:pt x="0" y="9132"/>
                      <a:pt x="0" y="20396"/>
                    </a:cubicBezTo>
                    <a:cubicBezTo>
                      <a:pt x="0" y="31661"/>
                      <a:pt x="9224" y="40792"/>
                      <a:pt x="20602" y="40792"/>
                    </a:cubicBezTo>
                    <a:close/>
                    <a:moveTo>
                      <a:pt x="20602" y="12852"/>
                    </a:moveTo>
                    <a:cubicBezTo>
                      <a:pt x="25018" y="12852"/>
                      <a:pt x="28599" y="16397"/>
                      <a:pt x="28599" y="20769"/>
                    </a:cubicBezTo>
                    <a:cubicBezTo>
                      <a:pt x="28650" y="25192"/>
                      <a:pt x="25070" y="28819"/>
                      <a:pt x="20602" y="28870"/>
                    </a:cubicBezTo>
                    <a:cubicBezTo>
                      <a:pt x="16135" y="28921"/>
                      <a:pt x="12470" y="25377"/>
                      <a:pt x="12419" y="20954"/>
                    </a:cubicBezTo>
                    <a:cubicBezTo>
                      <a:pt x="12367" y="16531"/>
                      <a:pt x="15947" y="12904"/>
                      <a:pt x="20415" y="12852"/>
                    </a:cubicBezTo>
                    <a:cubicBezTo>
                      <a:pt x="20477" y="12852"/>
                      <a:pt x="20540" y="12852"/>
                      <a:pt x="20602" y="1285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7" name="Google Shape;667;p35"/>
              <p:cNvSpPr/>
              <p:nvPr/>
            </p:nvSpPr>
            <p:spPr>
              <a:xfrm>
                <a:off x="4445000" y="2492120"/>
                <a:ext cx="41204" cy="40792"/>
              </a:xfrm>
              <a:custGeom>
                <a:avLst/>
                <a:gdLst/>
                <a:ahLst/>
                <a:cxnLst/>
                <a:rect l="l" t="t" r="r" b="b"/>
                <a:pathLst>
                  <a:path w="41204" h="40792" extrusionOk="0">
                    <a:moveTo>
                      <a:pt x="20602" y="0"/>
                    </a:moveTo>
                    <a:cubicBezTo>
                      <a:pt x="9224" y="0"/>
                      <a:pt x="0" y="9132"/>
                      <a:pt x="0" y="20396"/>
                    </a:cubicBezTo>
                    <a:cubicBezTo>
                      <a:pt x="0" y="31661"/>
                      <a:pt x="9224" y="40792"/>
                      <a:pt x="20602" y="40792"/>
                    </a:cubicBezTo>
                    <a:cubicBezTo>
                      <a:pt x="31980" y="40792"/>
                      <a:pt x="41204" y="31661"/>
                      <a:pt x="41204" y="20396"/>
                    </a:cubicBezTo>
                    <a:cubicBezTo>
                      <a:pt x="41204" y="9132"/>
                      <a:pt x="31980" y="0"/>
                      <a:pt x="20602" y="0"/>
                    </a:cubicBezTo>
                    <a:close/>
                    <a:moveTo>
                      <a:pt x="20602" y="28406"/>
                    </a:moveTo>
                    <a:cubicBezTo>
                      <a:pt x="16171" y="28355"/>
                      <a:pt x="12606" y="24784"/>
                      <a:pt x="12606" y="20396"/>
                    </a:cubicBezTo>
                    <a:cubicBezTo>
                      <a:pt x="12606" y="16024"/>
                      <a:pt x="16186" y="12480"/>
                      <a:pt x="20602" y="12480"/>
                    </a:cubicBezTo>
                    <a:cubicBezTo>
                      <a:pt x="25044" y="12004"/>
                      <a:pt x="29036" y="15183"/>
                      <a:pt x="29517" y="19580"/>
                    </a:cubicBezTo>
                    <a:cubicBezTo>
                      <a:pt x="29998" y="23978"/>
                      <a:pt x="26787" y="27929"/>
                      <a:pt x="22344" y="28406"/>
                    </a:cubicBezTo>
                    <a:cubicBezTo>
                      <a:pt x="21765" y="28468"/>
                      <a:pt x="21181" y="28468"/>
                      <a:pt x="20602" y="2840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8" name="Google Shape;668;p35"/>
              <p:cNvSpPr/>
              <p:nvPr/>
            </p:nvSpPr>
            <p:spPr>
              <a:xfrm>
                <a:off x="4445000" y="2611983"/>
                <a:ext cx="41204" cy="40792"/>
              </a:xfrm>
              <a:custGeom>
                <a:avLst/>
                <a:gdLst/>
                <a:ahLst/>
                <a:cxnLst/>
                <a:rect l="l" t="t" r="r" b="b"/>
                <a:pathLst>
                  <a:path w="41204" h="40792" extrusionOk="0">
                    <a:moveTo>
                      <a:pt x="20602" y="0"/>
                    </a:moveTo>
                    <a:cubicBezTo>
                      <a:pt x="9224" y="0"/>
                      <a:pt x="0" y="9132"/>
                      <a:pt x="0" y="20396"/>
                    </a:cubicBezTo>
                    <a:cubicBezTo>
                      <a:pt x="0" y="31661"/>
                      <a:pt x="9224" y="40792"/>
                      <a:pt x="20602" y="40792"/>
                    </a:cubicBezTo>
                    <a:cubicBezTo>
                      <a:pt x="31980" y="40792"/>
                      <a:pt x="41204" y="31661"/>
                      <a:pt x="41204" y="20396"/>
                    </a:cubicBezTo>
                    <a:cubicBezTo>
                      <a:pt x="41204" y="9132"/>
                      <a:pt x="31980" y="0"/>
                      <a:pt x="20602" y="0"/>
                    </a:cubicBezTo>
                    <a:close/>
                    <a:moveTo>
                      <a:pt x="20602" y="28406"/>
                    </a:moveTo>
                    <a:cubicBezTo>
                      <a:pt x="16171" y="28354"/>
                      <a:pt x="12606" y="24784"/>
                      <a:pt x="12606" y="20396"/>
                    </a:cubicBezTo>
                    <a:cubicBezTo>
                      <a:pt x="12606" y="16025"/>
                      <a:pt x="16186" y="12480"/>
                      <a:pt x="20602" y="12480"/>
                    </a:cubicBezTo>
                    <a:cubicBezTo>
                      <a:pt x="25044" y="12004"/>
                      <a:pt x="29036" y="15183"/>
                      <a:pt x="29517" y="19580"/>
                    </a:cubicBezTo>
                    <a:cubicBezTo>
                      <a:pt x="29998" y="23978"/>
                      <a:pt x="26787" y="27930"/>
                      <a:pt x="22344" y="28406"/>
                    </a:cubicBezTo>
                    <a:cubicBezTo>
                      <a:pt x="21765" y="28468"/>
                      <a:pt x="21181" y="28468"/>
                      <a:pt x="20602" y="2840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9" name="Google Shape;669;p35"/>
              <p:cNvSpPr/>
              <p:nvPr/>
            </p:nvSpPr>
            <p:spPr>
              <a:xfrm>
                <a:off x="4654408" y="2492586"/>
                <a:ext cx="41204" cy="40792"/>
              </a:xfrm>
              <a:custGeom>
                <a:avLst/>
                <a:gdLst/>
                <a:ahLst/>
                <a:cxnLst/>
                <a:rect l="l" t="t" r="r" b="b"/>
                <a:pathLst>
                  <a:path w="41204" h="40792" extrusionOk="0">
                    <a:moveTo>
                      <a:pt x="20602" y="40792"/>
                    </a:moveTo>
                    <a:cubicBezTo>
                      <a:pt x="31980" y="40792"/>
                      <a:pt x="41204" y="31661"/>
                      <a:pt x="41204" y="20396"/>
                    </a:cubicBezTo>
                    <a:cubicBezTo>
                      <a:pt x="41204" y="9132"/>
                      <a:pt x="31980" y="0"/>
                      <a:pt x="20602" y="0"/>
                    </a:cubicBezTo>
                    <a:cubicBezTo>
                      <a:pt x="9224" y="0"/>
                      <a:pt x="0" y="9132"/>
                      <a:pt x="0" y="20396"/>
                    </a:cubicBezTo>
                    <a:cubicBezTo>
                      <a:pt x="0" y="31661"/>
                      <a:pt x="9224" y="40792"/>
                      <a:pt x="20602" y="40792"/>
                    </a:cubicBezTo>
                    <a:close/>
                    <a:moveTo>
                      <a:pt x="20602" y="12387"/>
                    </a:moveTo>
                    <a:cubicBezTo>
                      <a:pt x="25044" y="11910"/>
                      <a:pt x="29036" y="15089"/>
                      <a:pt x="29517" y="19487"/>
                    </a:cubicBezTo>
                    <a:cubicBezTo>
                      <a:pt x="29997" y="23885"/>
                      <a:pt x="26787" y="27836"/>
                      <a:pt x="22344" y="28313"/>
                    </a:cubicBezTo>
                    <a:cubicBezTo>
                      <a:pt x="21766" y="28375"/>
                      <a:pt x="21182" y="28375"/>
                      <a:pt x="20602" y="28313"/>
                    </a:cubicBezTo>
                    <a:cubicBezTo>
                      <a:pt x="16186" y="28313"/>
                      <a:pt x="12606" y="24768"/>
                      <a:pt x="12606" y="20396"/>
                    </a:cubicBezTo>
                    <a:cubicBezTo>
                      <a:pt x="12606" y="16009"/>
                      <a:pt x="16170" y="12438"/>
                      <a:pt x="20602" y="1238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0" name="Google Shape;670;p35"/>
              <p:cNvSpPr/>
              <p:nvPr/>
            </p:nvSpPr>
            <p:spPr>
              <a:xfrm>
                <a:off x="4654408" y="2611983"/>
                <a:ext cx="41204" cy="40792"/>
              </a:xfrm>
              <a:custGeom>
                <a:avLst/>
                <a:gdLst/>
                <a:ahLst/>
                <a:cxnLst/>
                <a:rect l="l" t="t" r="r" b="b"/>
                <a:pathLst>
                  <a:path w="41204" h="40792" extrusionOk="0">
                    <a:moveTo>
                      <a:pt x="20602" y="0"/>
                    </a:moveTo>
                    <a:cubicBezTo>
                      <a:pt x="9224" y="0"/>
                      <a:pt x="0" y="9132"/>
                      <a:pt x="0" y="20396"/>
                    </a:cubicBezTo>
                    <a:cubicBezTo>
                      <a:pt x="0" y="31661"/>
                      <a:pt x="9224" y="40792"/>
                      <a:pt x="20602" y="40792"/>
                    </a:cubicBezTo>
                    <a:cubicBezTo>
                      <a:pt x="31980" y="40792"/>
                      <a:pt x="41204" y="31661"/>
                      <a:pt x="41204" y="20396"/>
                    </a:cubicBezTo>
                    <a:cubicBezTo>
                      <a:pt x="41204" y="9132"/>
                      <a:pt x="31980" y="0"/>
                      <a:pt x="20602" y="0"/>
                    </a:cubicBezTo>
                    <a:close/>
                    <a:moveTo>
                      <a:pt x="20602" y="28406"/>
                    </a:moveTo>
                    <a:cubicBezTo>
                      <a:pt x="16170" y="28354"/>
                      <a:pt x="12606" y="24784"/>
                      <a:pt x="12606" y="20396"/>
                    </a:cubicBezTo>
                    <a:cubicBezTo>
                      <a:pt x="12606" y="16025"/>
                      <a:pt x="16186" y="12480"/>
                      <a:pt x="20602" y="12480"/>
                    </a:cubicBezTo>
                    <a:cubicBezTo>
                      <a:pt x="25044" y="12004"/>
                      <a:pt x="29036" y="15183"/>
                      <a:pt x="29517" y="19580"/>
                    </a:cubicBezTo>
                    <a:cubicBezTo>
                      <a:pt x="29997" y="23978"/>
                      <a:pt x="26787" y="27930"/>
                      <a:pt x="22344" y="28406"/>
                    </a:cubicBezTo>
                    <a:cubicBezTo>
                      <a:pt x="21766" y="28468"/>
                      <a:pt x="21182" y="28468"/>
                      <a:pt x="20602" y="2840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1" name="Google Shape;671;p35"/>
              <p:cNvSpPr/>
              <p:nvPr/>
            </p:nvSpPr>
            <p:spPr>
              <a:xfrm>
                <a:off x="4549896" y="2671961"/>
                <a:ext cx="41394" cy="40979"/>
              </a:xfrm>
              <a:custGeom>
                <a:avLst/>
                <a:gdLst/>
                <a:ahLst/>
                <a:cxnLst/>
                <a:rect l="l" t="t" r="r" b="b"/>
                <a:pathLst>
                  <a:path w="41394" h="40979" extrusionOk="0">
                    <a:moveTo>
                      <a:pt x="20787" y="0"/>
                    </a:moveTo>
                    <a:cubicBezTo>
                      <a:pt x="9357" y="-49"/>
                      <a:pt x="50" y="9083"/>
                      <a:pt x="0" y="20399"/>
                    </a:cubicBezTo>
                    <a:cubicBezTo>
                      <a:pt x="-50" y="31716"/>
                      <a:pt x="9175" y="40929"/>
                      <a:pt x="20605" y="40979"/>
                    </a:cubicBezTo>
                    <a:cubicBezTo>
                      <a:pt x="31924" y="41027"/>
                      <a:pt x="41183" y="32066"/>
                      <a:pt x="41389" y="20862"/>
                    </a:cubicBezTo>
                    <a:cubicBezTo>
                      <a:pt x="41649" y="9600"/>
                      <a:pt x="32638" y="263"/>
                      <a:pt x="21263" y="6"/>
                    </a:cubicBezTo>
                    <a:cubicBezTo>
                      <a:pt x="21104" y="2"/>
                      <a:pt x="20946" y="0"/>
                      <a:pt x="20787" y="0"/>
                    </a:cubicBezTo>
                    <a:close/>
                    <a:moveTo>
                      <a:pt x="20787" y="27940"/>
                    </a:moveTo>
                    <a:cubicBezTo>
                      <a:pt x="16355" y="27889"/>
                      <a:pt x="12791" y="24318"/>
                      <a:pt x="12791" y="19931"/>
                    </a:cubicBezTo>
                    <a:cubicBezTo>
                      <a:pt x="12791" y="15559"/>
                      <a:pt x="16371" y="12014"/>
                      <a:pt x="20787" y="12014"/>
                    </a:cubicBezTo>
                    <a:cubicBezTo>
                      <a:pt x="25229" y="11538"/>
                      <a:pt x="29221" y="14717"/>
                      <a:pt x="29701" y="19115"/>
                    </a:cubicBezTo>
                    <a:cubicBezTo>
                      <a:pt x="30182" y="23513"/>
                      <a:pt x="26971" y="27464"/>
                      <a:pt x="22529" y="27940"/>
                    </a:cubicBezTo>
                    <a:cubicBezTo>
                      <a:pt x="21950" y="28003"/>
                      <a:pt x="21366" y="28003"/>
                      <a:pt x="20787" y="2794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2" name="Google Shape;672;p35"/>
              <p:cNvSpPr/>
              <p:nvPr/>
            </p:nvSpPr>
            <p:spPr>
              <a:xfrm>
                <a:off x="4599107" y="2460409"/>
                <a:ext cx="51210" cy="36927"/>
              </a:xfrm>
              <a:custGeom>
                <a:avLst/>
                <a:gdLst/>
                <a:ahLst/>
                <a:cxnLst/>
                <a:rect l="l" t="t" r="r" b="b"/>
                <a:pathLst>
                  <a:path w="51210" h="36927" extrusionOk="0">
                    <a:moveTo>
                      <a:pt x="2902" y="11502"/>
                    </a:moveTo>
                    <a:lnTo>
                      <a:pt x="41473" y="35903"/>
                    </a:lnTo>
                    <a:cubicBezTo>
                      <a:pt x="42490" y="36535"/>
                      <a:pt x="43659" y="36889"/>
                      <a:pt x="44859" y="36927"/>
                    </a:cubicBezTo>
                    <a:cubicBezTo>
                      <a:pt x="47025" y="36925"/>
                      <a:pt x="49043" y="35839"/>
                      <a:pt x="50222" y="34040"/>
                    </a:cubicBezTo>
                    <a:cubicBezTo>
                      <a:pt x="52078" y="31186"/>
                      <a:pt x="51246" y="27382"/>
                      <a:pt x="48363" y="25544"/>
                    </a:cubicBezTo>
                    <a:cubicBezTo>
                      <a:pt x="48324" y="25519"/>
                      <a:pt x="48285" y="25495"/>
                      <a:pt x="48246" y="25472"/>
                    </a:cubicBezTo>
                    <a:lnTo>
                      <a:pt x="9676" y="978"/>
                    </a:lnTo>
                    <a:cubicBezTo>
                      <a:pt x="6733" y="-860"/>
                      <a:pt x="2846" y="-33"/>
                      <a:pt x="927" y="2840"/>
                    </a:cubicBezTo>
                    <a:cubicBezTo>
                      <a:pt x="-860" y="5786"/>
                      <a:pt x="10" y="9602"/>
                      <a:pt x="2902" y="115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3" name="Google Shape;673;p35"/>
              <p:cNvSpPr/>
              <p:nvPr/>
            </p:nvSpPr>
            <p:spPr>
              <a:xfrm>
                <a:off x="4491585" y="2460380"/>
                <a:ext cx="51428" cy="36865"/>
              </a:xfrm>
              <a:custGeom>
                <a:avLst/>
                <a:gdLst/>
                <a:ahLst/>
                <a:cxnLst/>
                <a:rect l="l" t="t" r="r" b="b"/>
                <a:pathLst>
                  <a:path w="51428" h="36865" extrusionOk="0">
                    <a:moveTo>
                      <a:pt x="6285" y="36863"/>
                    </a:moveTo>
                    <a:cubicBezTo>
                      <a:pt x="7542" y="36902"/>
                      <a:pt x="8784" y="36578"/>
                      <a:pt x="9859" y="35931"/>
                    </a:cubicBezTo>
                    <a:lnTo>
                      <a:pt x="48524" y="11530"/>
                    </a:lnTo>
                    <a:cubicBezTo>
                      <a:pt x="51455" y="9672"/>
                      <a:pt x="52309" y="5812"/>
                      <a:pt x="50433" y="2910"/>
                    </a:cubicBezTo>
                    <a:cubicBezTo>
                      <a:pt x="50423" y="2896"/>
                      <a:pt x="50415" y="2883"/>
                      <a:pt x="50405" y="2869"/>
                    </a:cubicBezTo>
                    <a:cubicBezTo>
                      <a:pt x="48577" y="-3"/>
                      <a:pt x="44742" y="-863"/>
                      <a:pt x="41842" y="948"/>
                    </a:cubicBezTo>
                    <a:cubicBezTo>
                      <a:pt x="41811" y="967"/>
                      <a:pt x="41781" y="987"/>
                      <a:pt x="41750" y="1006"/>
                    </a:cubicBezTo>
                    <a:lnTo>
                      <a:pt x="2898" y="25500"/>
                    </a:lnTo>
                    <a:cubicBezTo>
                      <a:pt x="-3" y="27311"/>
                      <a:pt x="-871" y="31107"/>
                      <a:pt x="958" y="33978"/>
                    </a:cubicBezTo>
                    <a:cubicBezTo>
                      <a:pt x="977" y="34009"/>
                      <a:pt x="997" y="34039"/>
                      <a:pt x="1016" y="34069"/>
                    </a:cubicBezTo>
                    <a:cubicBezTo>
                      <a:pt x="2162" y="35844"/>
                      <a:pt x="4157" y="36902"/>
                      <a:pt x="6285" y="368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4" name="Google Shape;674;p35"/>
              <p:cNvSpPr/>
              <p:nvPr/>
            </p:nvSpPr>
            <p:spPr>
              <a:xfrm>
                <a:off x="4456382" y="2542413"/>
                <a:ext cx="12605" cy="57835"/>
              </a:xfrm>
              <a:custGeom>
                <a:avLst/>
                <a:gdLst/>
                <a:ahLst/>
                <a:cxnLst/>
                <a:rect l="l" t="t" r="r" b="b"/>
                <a:pathLst>
                  <a:path w="12605" h="57835" extrusionOk="0">
                    <a:moveTo>
                      <a:pt x="12606" y="51596"/>
                    </a:moveTo>
                    <a:lnTo>
                      <a:pt x="12606" y="6240"/>
                    </a:lnTo>
                    <a:cubicBezTo>
                      <a:pt x="12606" y="2794"/>
                      <a:pt x="9784" y="0"/>
                      <a:pt x="6303" y="0"/>
                    </a:cubicBezTo>
                    <a:cubicBezTo>
                      <a:pt x="2822" y="0"/>
                      <a:pt x="0" y="2794"/>
                      <a:pt x="0" y="6240"/>
                    </a:cubicBezTo>
                    <a:lnTo>
                      <a:pt x="0" y="51596"/>
                    </a:lnTo>
                    <a:cubicBezTo>
                      <a:pt x="0" y="55042"/>
                      <a:pt x="2822" y="57836"/>
                      <a:pt x="6303" y="57836"/>
                    </a:cubicBezTo>
                    <a:cubicBezTo>
                      <a:pt x="9784" y="57836"/>
                      <a:pt x="12606" y="55042"/>
                      <a:pt x="12606" y="5159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5" name="Google Shape;675;p35"/>
              <p:cNvSpPr/>
              <p:nvPr/>
            </p:nvSpPr>
            <p:spPr>
              <a:xfrm>
                <a:off x="4669837" y="2542413"/>
                <a:ext cx="12605" cy="57835"/>
              </a:xfrm>
              <a:custGeom>
                <a:avLst/>
                <a:gdLst/>
                <a:ahLst/>
                <a:cxnLst/>
                <a:rect l="l" t="t" r="r" b="b"/>
                <a:pathLst>
                  <a:path w="12605" h="57835" extrusionOk="0">
                    <a:moveTo>
                      <a:pt x="0" y="6240"/>
                    </a:moveTo>
                    <a:lnTo>
                      <a:pt x="0" y="51596"/>
                    </a:lnTo>
                    <a:cubicBezTo>
                      <a:pt x="0" y="55042"/>
                      <a:pt x="2822" y="57836"/>
                      <a:pt x="6303" y="57836"/>
                    </a:cubicBezTo>
                    <a:cubicBezTo>
                      <a:pt x="9784" y="57836"/>
                      <a:pt x="12606" y="55042"/>
                      <a:pt x="12606" y="51596"/>
                    </a:cubicBezTo>
                    <a:lnTo>
                      <a:pt x="12606" y="6240"/>
                    </a:lnTo>
                    <a:cubicBezTo>
                      <a:pt x="12606" y="2794"/>
                      <a:pt x="9784" y="0"/>
                      <a:pt x="6303" y="0"/>
                    </a:cubicBezTo>
                    <a:cubicBezTo>
                      <a:pt x="2822" y="0"/>
                      <a:pt x="0" y="2794"/>
                      <a:pt x="0" y="624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6" name="Google Shape;676;p35"/>
              <p:cNvSpPr/>
              <p:nvPr/>
            </p:nvSpPr>
            <p:spPr>
              <a:xfrm>
                <a:off x="4599017" y="2646625"/>
                <a:ext cx="50807" cy="36884"/>
              </a:xfrm>
              <a:custGeom>
                <a:avLst/>
                <a:gdLst/>
                <a:ahLst/>
                <a:cxnLst/>
                <a:rect l="l" t="t" r="r" b="b"/>
                <a:pathLst>
                  <a:path w="50807" h="36884" extrusionOk="0">
                    <a:moveTo>
                      <a:pt x="41562" y="935"/>
                    </a:moveTo>
                    <a:lnTo>
                      <a:pt x="2898" y="25429"/>
                    </a:lnTo>
                    <a:cubicBezTo>
                      <a:pt x="-2" y="27240"/>
                      <a:pt x="-872" y="31036"/>
                      <a:pt x="958" y="33907"/>
                    </a:cubicBezTo>
                    <a:cubicBezTo>
                      <a:pt x="977" y="33938"/>
                      <a:pt x="997" y="33968"/>
                      <a:pt x="1016" y="33998"/>
                    </a:cubicBezTo>
                    <a:cubicBezTo>
                      <a:pt x="2067" y="35699"/>
                      <a:pt x="3897" y="36778"/>
                      <a:pt x="5908" y="36885"/>
                    </a:cubicBezTo>
                    <a:cubicBezTo>
                      <a:pt x="7112" y="36860"/>
                      <a:pt x="8284" y="36506"/>
                      <a:pt x="9295" y="35860"/>
                    </a:cubicBezTo>
                    <a:lnTo>
                      <a:pt x="47959" y="11459"/>
                    </a:lnTo>
                    <a:cubicBezTo>
                      <a:pt x="50871" y="9570"/>
                      <a:pt x="51684" y="5702"/>
                      <a:pt x="49775" y="2820"/>
                    </a:cubicBezTo>
                    <a:cubicBezTo>
                      <a:pt x="47902" y="-10"/>
                      <a:pt x="44092" y="-846"/>
                      <a:pt x="41186" y="93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7" name="Google Shape;677;p35"/>
              <p:cNvSpPr/>
              <p:nvPr/>
            </p:nvSpPr>
            <p:spPr>
              <a:xfrm>
                <a:off x="4491822" y="2646624"/>
                <a:ext cx="51800" cy="37265"/>
              </a:xfrm>
              <a:custGeom>
                <a:avLst/>
                <a:gdLst/>
                <a:ahLst/>
                <a:cxnLst/>
                <a:rect l="l" t="t" r="r" b="b"/>
                <a:pathLst>
                  <a:path w="51800" h="37265" extrusionOk="0">
                    <a:moveTo>
                      <a:pt x="48004" y="25430"/>
                    </a:moveTo>
                    <a:lnTo>
                      <a:pt x="9622" y="936"/>
                    </a:lnTo>
                    <a:cubicBezTo>
                      <a:pt x="6662" y="-879"/>
                      <a:pt x="2777" y="26"/>
                      <a:pt x="945" y="2957"/>
                    </a:cubicBezTo>
                    <a:cubicBezTo>
                      <a:pt x="-854" y="5833"/>
                      <a:pt x="-10" y="9604"/>
                      <a:pt x="2848" y="11460"/>
                    </a:cubicBezTo>
                    <a:lnTo>
                      <a:pt x="41513" y="35861"/>
                    </a:lnTo>
                    <a:cubicBezTo>
                      <a:pt x="44210" y="38039"/>
                      <a:pt x="48181" y="37640"/>
                      <a:pt x="50381" y="34969"/>
                    </a:cubicBezTo>
                    <a:cubicBezTo>
                      <a:pt x="52582" y="32299"/>
                      <a:pt x="52178" y="28368"/>
                      <a:pt x="49481" y="26191"/>
                    </a:cubicBezTo>
                    <a:cubicBezTo>
                      <a:pt x="49113" y="25892"/>
                      <a:pt x="48712" y="25637"/>
                      <a:pt x="48286" y="2543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8" name="Google Shape;678;p35"/>
              <p:cNvSpPr/>
              <p:nvPr/>
            </p:nvSpPr>
            <p:spPr>
              <a:xfrm>
                <a:off x="4531413" y="2532074"/>
                <a:ext cx="79965" cy="79630"/>
              </a:xfrm>
              <a:custGeom>
                <a:avLst/>
                <a:gdLst/>
                <a:ahLst/>
                <a:cxnLst/>
                <a:rect l="l" t="t" r="r" b="b"/>
                <a:pathLst>
                  <a:path w="79965" h="79630" extrusionOk="0">
                    <a:moveTo>
                      <a:pt x="70220" y="67616"/>
                    </a:moveTo>
                    <a:cubicBezTo>
                      <a:pt x="68868" y="69929"/>
                      <a:pt x="65880" y="70721"/>
                      <a:pt x="63541" y="69385"/>
                    </a:cubicBezTo>
                    <a:lnTo>
                      <a:pt x="54134" y="63983"/>
                    </a:lnTo>
                    <a:lnTo>
                      <a:pt x="54134" y="74787"/>
                    </a:lnTo>
                    <a:cubicBezTo>
                      <a:pt x="53986" y="77471"/>
                      <a:pt x="51768" y="79585"/>
                      <a:pt x="49054" y="79630"/>
                    </a:cubicBezTo>
                    <a:cubicBezTo>
                      <a:pt x="46300" y="79682"/>
                      <a:pt x="44026" y="77514"/>
                      <a:pt x="43974" y="74789"/>
                    </a:cubicBezTo>
                    <a:cubicBezTo>
                      <a:pt x="43974" y="74788"/>
                      <a:pt x="43974" y="74788"/>
                      <a:pt x="43974" y="74787"/>
                    </a:cubicBezTo>
                    <a:lnTo>
                      <a:pt x="43974" y="55136"/>
                    </a:lnTo>
                    <a:cubicBezTo>
                      <a:pt x="43868" y="52412"/>
                      <a:pt x="46013" y="50119"/>
                      <a:pt x="48764" y="50013"/>
                    </a:cubicBezTo>
                    <a:cubicBezTo>
                      <a:pt x="48767" y="50013"/>
                      <a:pt x="48768" y="50013"/>
                      <a:pt x="48771" y="50013"/>
                    </a:cubicBezTo>
                    <a:cubicBezTo>
                      <a:pt x="49735" y="50065"/>
                      <a:pt x="50685" y="50253"/>
                      <a:pt x="51594" y="50572"/>
                    </a:cubicBezTo>
                    <a:lnTo>
                      <a:pt x="68245" y="59886"/>
                    </a:lnTo>
                    <a:cubicBezTo>
                      <a:pt x="70820" y="60986"/>
                      <a:pt x="72007" y="63947"/>
                      <a:pt x="70894" y="66496"/>
                    </a:cubicBezTo>
                    <a:cubicBezTo>
                      <a:pt x="70720" y="66897"/>
                      <a:pt x="70493" y="67273"/>
                      <a:pt x="70220" y="67616"/>
                    </a:cubicBezTo>
                    <a:close/>
                    <a:moveTo>
                      <a:pt x="43409" y="39676"/>
                    </a:moveTo>
                    <a:cubicBezTo>
                      <a:pt x="43409" y="39676"/>
                      <a:pt x="43409" y="40328"/>
                      <a:pt x="42751" y="40607"/>
                    </a:cubicBezTo>
                    <a:lnTo>
                      <a:pt x="40869" y="42749"/>
                    </a:lnTo>
                    <a:cubicBezTo>
                      <a:pt x="40869" y="42749"/>
                      <a:pt x="40211" y="42749"/>
                      <a:pt x="39928" y="42749"/>
                    </a:cubicBezTo>
                    <a:cubicBezTo>
                      <a:pt x="39646" y="42749"/>
                      <a:pt x="39270" y="42749"/>
                      <a:pt x="38988" y="42749"/>
                    </a:cubicBezTo>
                    <a:lnTo>
                      <a:pt x="37012" y="40607"/>
                    </a:lnTo>
                    <a:cubicBezTo>
                      <a:pt x="37012" y="40607"/>
                      <a:pt x="37012" y="40048"/>
                      <a:pt x="37012" y="39676"/>
                    </a:cubicBezTo>
                    <a:cubicBezTo>
                      <a:pt x="36892" y="39409"/>
                      <a:pt x="36892" y="39104"/>
                      <a:pt x="37012" y="38837"/>
                    </a:cubicBezTo>
                    <a:lnTo>
                      <a:pt x="38988" y="36975"/>
                    </a:lnTo>
                    <a:cubicBezTo>
                      <a:pt x="39286" y="36839"/>
                      <a:pt x="39630" y="36839"/>
                      <a:pt x="39928" y="36975"/>
                    </a:cubicBezTo>
                    <a:cubicBezTo>
                      <a:pt x="40231" y="36860"/>
                      <a:pt x="40566" y="36860"/>
                      <a:pt x="40869" y="36975"/>
                    </a:cubicBezTo>
                    <a:lnTo>
                      <a:pt x="42751" y="38837"/>
                    </a:lnTo>
                    <a:cubicBezTo>
                      <a:pt x="42751" y="38837"/>
                      <a:pt x="43409" y="39117"/>
                      <a:pt x="43409" y="39676"/>
                    </a:cubicBezTo>
                    <a:close/>
                    <a:moveTo>
                      <a:pt x="49336" y="40886"/>
                    </a:moveTo>
                    <a:lnTo>
                      <a:pt x="49336" y="38837"/>
                    </a:lnTo>
                    <a:cubicBezTo>
                      <a:pt x="49336" y="38837"/>
                      <a:pt x="49336" y="38186"/>
                      <a:pt x="49336" y="37906"/>
                    </a:cubicBezTo>
                    <a:lnTo>
                      <a:pt x="41810" y="30362"/>
                    </a:lnTo>
                    <a:lnTo>
                      <a:pt x="41151" y="30362"/>
                    </a:lnTo>
                    <a:lnTo>
                      <a:pt x="38988" y="30362"/>
                    </a:lnTo>
                    <a:cubicBezTo>
                      <a:pt x="38689" y="30226"/>
                      <a:pt x="38345" y="30226"/>
                      <a:pt x="38047" y="30362"/>
                    </a:cubicBezTo>
                    <a:lnTo>
                      <a:pt x="31085" y="37254"/>
                    </a:lnTo>
                    <a:cubicBezTo>
                      <a:pt x="30935" y="37547"/>
                      <a:pt x="30935" y="37893"/>
                      <a:pt x="31085" y="38186"/>
                    </a:cubicBezTo>
                    <a:lnTo>
                      <a:pt x="31085" y="40234"/>
                    </a:lnTo>
                    <a:cubicBezTo>
                      <a:pt x="30917" y="40522"/>
                      <a:pt x="30917" y="40878"/>
                      <a:pt x="31085" y="41166"/>
                    </a:cubicBezTo>
                    <a:lnTo>
                      <a:pt x="38047" y="48058"/>
                    </a:lnTo>
                    <a:cubicBezTo>
                      <a:pt x="38047" y="48058"/>
                      <a:pt x="38611" y="48058"/>
                      <a:pt x="38988" y="48058"/>
                    </a:cubicBezTo>
                    <a:lnTo>
                      <a:pt x="41151" y="48058"/>
                    </a:lnTo>
                    <a:lnTo>
                      <a:pt x="41810" y="48058"/>
                    </a:lnTo>
                    <a:lnTo>
                      <a:pt x="49054" y="41166"/>
                    </a:lnTo>
                    <a:cubicBezTo>
                      <a:pt x="49054" y="41166"/>
                      <a:pt x="49336" y="40980"/>
                      <a:pt x="49336" y="40607"/>
                    </a:cubicBezTo>
                    <a:close/>
                    <a:moveTo>
                      <a:pt x="24406" y="44239"/>
                    </a:moveTo>
                    <a:lnTo>
                      <a:pt x="7379" y="53553"/>
                    </a:lnTo>
                    <a:cubicBezTo>
                      <a:pt x="5087" y="54869"/>
                      <a:pt x="2151" y="54098"/>
                      <a:pt x="821" y="51830"/>
                    </a:cubicBezTo>
                    <a:cubicBezTo>
                      <a:pt x="811" y="51815"/>
                      <a:pt x="802" y="51799"/>
                      <a:pt x="794" y="51783"/>
                    </a:cubicBezTo>
                    <a:cubicBezTo>
                      <a:pt x="-618" y="49748"/>
                      <a:pt x="-96" y="46965"/>
                      <a:pt x="1960" y="45567"/>
                    </a:cubicBezTo>
                    <a:cubicBezTo>
                      <a:pt x="2186" y="45414"/>
                      <a:pt x="2425" y="45281"/>
                      <a:pt x="2675" y="45171"/>
                    </a:cubicBezTo>
                    <a:lnTo>
                      <a:pt x="12082" y="39769"/>
                    </a:lnTo>
                    <a:lnTo>
                      <a:pt x="2675" y="34367"/>
                    </a:lnTo>
                    <a:cubicBezTo>
                      <a:pt x="243" y="33087"/>
                      <a:pt x="-680" y="30099"/>
                      <a:pt x="612" y="27692"/>
                    </a:cubicBezTo>
                    <a:cubicBezTo>
                      <a:pt x="669" y="27586"/>
                      <a:pt x="729" y="27483"/>
                      <a:pt x="794" y="27382"/>
                    </a:cubicBezTo>
                    <a:cubicBezTo>
                      <a:pt x="2098" y="25098"/>
                      <a:pt x="5025" y="24295"/>
                      <a:pt x="7331" y="25586"/>
                    </a:cubicBezTo>
                    <a:cubicBezTo>
                      <a:pt x="7347" y="25595"/>
                      <a:pt x="7363" y="25603"/>
                      <a:pt x="7379" y="25613"/>
                    </a:cubicBezTo>
                    <a:lnTo>
                      <a:pt x="24406" y="34926"/>
                    </a:lnTo>
                    <a:cubicBezTo>
                      <a:pt x="25566" y="35586"/>
                      <a:pt x="26387" y="36704"/>
                      <a:pt x="26664" y="37999"/>
                    </a:cubicBezTo>
                    <a:cubicBezTo>
                      <a:pt x="26793" y="38361"/>
                      <a:pt x="26793" y="38756"/>
                      <a:pt x="26664" y="39117"/>
                    </a:cubicBezTo>
                    <a:cubicBezTo>
                      <a:pt x="26799" y="39637"/>
                      <a:pt x="26799" y="40180"/>
                      <a:pt x="26664" y="40700"/>
                    </a:cubicBezTo>
                    <a:cubicBezTo>
                      <a:pt x="26372" y="42038"/>
                      <a:pt x="25561" y="43208"/>
                      <a:pt x="24406" y="43960"/>
                    </a:cubicBezTo>
                    <a:close/>
                    <a:moveTo>
                      <a:pt x="35883" y="54763"/>
                    </a:moveTo>
                    <a:lnTo>
                      <a:pt x="35883" y="74042"/>
                    </a:lnTo>
                    <a:cubicBezTo>
                      <a:pt x="35783" y="76711"/>
                      <a:pt x="33594" y="78837"/>
                      <a:pt x="30897" y="78885"/>
                    </a:cubicBezTo>
                    <a:cubicBezTo>
                      <a:pt x="28144" y="78937"/>
                      <a:pt x="25870" y="76769"/>
                      <a:pt x="25817" y="74044"/>
                    </a:cubicBezTo>
                    <a:cubicBezTo>
                      <a:pt x="25817" y="74043"/>
                      <a:pt x="25817" y="74043"/>
                      <a:pt x="25817" y="74042"/>
                    </a:cubicBezTo>
                    <a:lnTo>
                      <a:pt x="25817" y="63238"/>
                    </a:lnTo>
                    <a:lnTo>
                      <a:pt x="16410" y="68640"/>
                    </a:lnTo>
                    <a:cubicBezTo>
                      <a:pt x="14129" y="70167"/>
                      <a:pt x="11029" y="69574"/>
                      <a:pt x="9487" y="67316"/>
                    </a:cubicBezTo>
                    <a:cubicBezTo>
                      <a:pt x="7944" y="65057"/>
                      <a:pt x="8543" y="61989"/>
                      <a:pt x="10825" y="60462"/>
                    </a:cubicBezTo>
                    <a:cubicBezTo>
                      <a:pt x="10987" y="60353"/>
                      <a:pt x="11156" y="60254"/>
                      <a:pt x="11330" y="60165"/>
                    </a:cubicBezTo>
                    <a:lnTo>
                      <a:pt x="28357" y="50852"/>
                    </a:lnTo>
                    <a:cubicBezTo>
                      <a:pt x="29258" y="50505"/>
                      <a:pt x="30213" y="50316"/>
                      <a:pt x="31179" y="50293"/>
                    </a:cubicBezTo>
                    <a:cubicBezTo>
                      <a:pt x="33588" y="50560"/>
                      <a:pt x="35515" y="52392"/>
                      <a:pt x="35883" y="54763"/>
                    </a:cubicBezTo>
                    <a:close/>
                    <a:moveTo>
                      <a:pt x="43785" y="24122"/>
                    </a:moveTo>
                    <a:lnTo>
                      <a:pt x="43785" y="4844"/>
                    </a:lnTo>
                    <a:cubicBezTo>
                      <a:pt x="43837" y="2118"/>
                      <a:pt x="46111" y="-50"/>
                      <a:pt x="48863" y="1"/>
                    </a:cubicBezTo>
                    <a:cubicBezTo>
                      <a:pt x="48864" y="1"/>
                      <a:pt x="48864" y="1"/>
                      <a:pt x="48865" y="1"/>
                    </a:cubicBezTo>
                    <a:cubicBezTo>
                      <a:pt x="51579" y="46"/>
                      <a:pt x="53798" y="2160"/>
                      <a:pt x="53945" y="4844"/>
                    </a:cubicBezTo>
                    <a:lnTo>
                      <a:pt x="53945" y="15647"/>
                    </a:lnTo>
                    <a:lnTo>
                      <a:pt x="63353" y="10246"/>
                    </a:lnTo>
                    <a:cubicBezTo>
                      <a:pt x="65713" y="9104"/>
                      <a:pt x="68563" y="9859"/>
                      <a:pt x="70032" y="12015"/>
                    </a:cubicBezTo>
                    <a:cubicBezTo>
                      <a:pt x="71456" y="14408"/>
                      <a:pt x="70651" y="17491"/>
                      <a:pt x="68234" y="18901"/>
                    </a:cubicBezTo>
                    <a:cubicBezTo>
                      <a:pt x="68176" y="18935"/>
                      <a:pt x="68117" y="18968"/>
                      <a:pt x="68056" y="19000"/>
                    </a:cubicBezTo>
                    <a:lnTo>
                      <a:pt x="51405" y="28313"/>
                    </a:lnTo>
                    <a:cubicBezTo>
                      <a:pt x="50500" y="28662"/>
                      <a:pt x="49550" y="28882"/>
                      <a:pt x="48583" y="28965"/>
                    </a:cubicBezTo>
                    <a:cubicBezTo>
                      <a:pt x="46053" y="28693"/>
                      <a:pt x="44098" y="26640"/>
                      <a:pt x="43974" y="24122"/>
                    </a:cubicBezTo>
                    <a:close/>
                    <a:moveTo>
                      <a:pt x="9636" y="11736"/>
                    </a:moveTo>
                    <a:cubicBezTo>
                      <a:pt x="11128" y="9427"/>
                      <a:pt x="14168" y="8654"/>
                      <a:pt x="16598" y="9966"/>
                    </a:cubicBezTo>
                    <a:lnTo>
                      <a:pt x="26005" y="15368"/>
                    </a:lnTo>
                    <a:lnTo>
                      <a:pt x="26005" y="4844"/>
                    </a:lnTo>
                    <a:cubicBezTo>
                      <a:pt x="26057" y="2118"/>
                      <a:pt x="28331" y="-50"/>
                      <a:pt x="31083" y="1"/>
                    </a:cubicBezTo>
                    <a:cubicBezTo>
                      <a:pt x="31084" y="1"/>
                      <a:pt x="31084" y="1"/>
                      <a:pt x="31085" y="1"/>
                    </a:cubicBezTo>
                    <a:cubicBezTo>
                      <a:pt x="33734" y="52"/>
                      <a:pt x="35841" y="2219"/>
                      <a:pt x="35789" y="4842"/>
                    </a:cubicBezTo>
                    <a:cubicBezTo>
                      <a:pt x="35789" y="4843"/>
                      <a:pt x="35789" y="4843"/>
                      <a:pt x="35789" y="4844"/>
                    </a:cubicBezTo>
                    <a:lnTo>
                      <a:pt x="35789" y="24122"/>
                    </a:lnTo>
                    <a:cubicBezTo>
                      <a:pt x="35945" y="26587"/>
                      <a:pt x="34054" y="28709"/>
                      <a:pt x="31565" y="28864"/>
                    </a:cubicBezTo>
                    <a:cubicBezTo>
                      <a:pt x="31499" y="28868"/>
                      <a:pt x="31433" y="28871"/>
                      <a:pt x="31368" y="28872"/>
                    </a:cubicBezTo>
                    <a:cubicBezTo>
                      <a:pt x="30390" y="29140"/>
                      <a:pt x="29343" y="28932"/>
                      <a:pt x="28545" y="28313"/>
                    </a:cubicBezTo>
                    <a:lnTo>
                      <a:pt x="11518" y="19000"/>
                    </a:lnTo>
                    <a:cubicBezTo>
                      <a:pt x="9088" y="17955"/>
                      <a:pt x="7973" y="15156"/>
                      <a:pt x="9030" y="12751"/>
                    </a:cubicBezTo>
                    <a:cubicBezTo>
                      <a:pt x="9189" y="12389"/>
                      <a:pt x="9392" y="12048"/>
                      <a:pt x="9636" y="11736"/>
                    </a:cubicBezTo>
                    <a:close/>
                    <a:moveTo>
                      <a:pt x="77464" y="33715"/>
                    </a:moveTo>
                    <a:lnTo>
                      <a:pt x="68056" y="39117"/>
                    </a:lnTo>
                    <a:lnTo>
                      <a:pt x="77464" y="44612"/>
                    </a:lnTo>
                    <a:cubicBezTo>
                      <a:pt x="79830" y="46057"/>
                      <a:pt x="80654" y="49075"/>
                      <a:pt x="79345" y="51504"/>
                    </a:cubicBezTo>
                    <a:cubicBezTo>
                      <a:pt x="77776" y="53703"/>
                      <a:pt x="74829" y="54451"/>
                      <a:pt x="72384" y="53273"/>
                    </a:cubicBezTo>
                    <a:lnTo>
                      <a:pt x="55356" y="43960"/>
                    </a:lnTo>
                    <a:cubicBezTo>
                      <a:pt x="54367" y="43166"/>
                      <a:pt x="53592" y="42142"/>
                      <a:pt x="53099" y="40980"/>
                    </a:cubicBezTo>
                    <a:cubicBezTo>
                      <a:pt x="53099" y="40980"/>
                      <a:pt x="53099" y="40048"/>
                      <a:pt x="53099" y="39396"/>
                    </a:cubicBezTo>
                    <a:cubicBezTo>
                      <a:pt x="53099" y="38744"/>
                      <a:pt x="53099" y="38558"/>
                      <a:pt x="53099" y="38279"/>
                    </a:cubicBezTo>
                    <a:cubicBezTo>
                      <a:pt x="53588" y="37088"/>
                      <a:pt x="54363" y="36033"/>
                      <a:pt x="55356" y="35205"/>
                    </a:cubicBezTo>
                    <a:lnTo>
                      <a:pt x="72384" y="25892"/>
                    </a:lnTo>
                    <a:cubicBezTo>
                      <a:pt x="74893" y="24725"/>
                      <a:pt x="77887" y="25606"/>
                      <a:pt x="79345" y="27941"/>
                    </a:cubicBezTo>
                    <a:cubicBezTo>
                      <a:pt x="80465" y="30131"/>
                      <a:pt x="79633" y="32806"/>
                      <a:pt x="77464" y="339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679" name="Google Shape;679;p35"/>
          <p:cNvGrpSpPr/>
          <p:nvPr/>
        </p:nvGrpSpPr>
        <p:grpSpPr>
          <a:xfrm>
            <a:off x="8070001" y="3296026"/>
            <a:ext cx="998100" cy="781220"/>
            <a:chOff x="8070001" y="3296026"/>
            <a:chExt cx="998100" cy="781220"/>
          </a:xfrm>
        </p:grpSpPr>
        <p:grpSp>
          <p:nvGrpSpPr>
            <p:cNvPr id="680" name="Google Shape;680;p35"/>
            <p:cNvGrpSpPr/>
            <p:nvPr/>
          </p:nvGrpSpPr>
          <p:grpSpPr>
            <a:xfrm>
              <a:off x="8348700" y="3296026"/>
              <a:ext cx="437267" cy="431094"/>
              <a:chOff x="3708400" y="1720751"/>
              <a:chExt cx="1724921" cy="1700567"/>
            </a:xfrm>
          </p:grpSpPr>
          <p:sp>
            <p:nvSpPr>
              <p:cNvPr id="681" name="Google Shape;681;p35"/>
              <p:cNvSpPr/>
              <p:nvPr/>
            </p:nvSpPr>
            <p:spPr>
              <a:xfrm>
                <a:off x="4208054" y="3185919"/>
                <a:ext cx="744095" cy="235399"/>
              </a:xfrm>
              <a:custGeom>
                <a:avLst/>
                <a:gdLst/>
                <a:ahLst/>
                <a:cxnLst/>
                <a:rect l="l" t="t" r="r" b="b"/>
                <a:pathLst>
                  <a:path w="744095" h="235399" extrusionOk="0">
                    <a:moveTo>
                      <a:pt x="701414" y="37553"/>
                    </a:moveTo>
                    <a:cubicBezTo>
                      <a:pt x="687521" y="34768"/>
                      <a:pt x="673086" y="37601"/>
                      <a:pt x="661271" y="45444"/>
                    </a:cubicBezTo>
                    <a:cubicBezTo>
                      <a:pt x="603666" y="83473"/>
                      <a:pt x="445656" y="163429"/>
                      <a:pt x="207074" y="89368"/>
                    </a:cubicBezTo>
                    <a:cubicBezTo>
                      <a:pt x="209277" y="86867"/>
                      <a:pt x="211276" y="84196"/>
                      <a:pt x="213053" y="81382"/>
                    </a:cubicBezTo>
                    <a:cubicBezTo>
                      <a:pt x="228410" y="56140"/>
                      <a:pt x="220432" y="23207"/>
                      <a:pt x="195234" y="7824"/>
                    </a:cubicBezTo>
                    <a:cubicBezTo>
                      <a:pt x="183120" y="427"/>
                      <a:pt x="168567" y="-1845"/>
                      <a:pt x="154784" y="1521"/>
                    </a:cubicBezTo>
                    <a:lnTo>
                      <a:pt x="0" y="39550"/>
                    </a:lnTo>
                    <a:lnTo>
                      <a:pt x="37960" y="194613"/>
                    </a:lnTo>
                    <a:cubicBezTo>
                      <a:pt x="43820" y="218562"/>
                      <a:pt x="65255" y="235409"/>
                      <a:pt x="89871" y="235399"/>
                    </a:cubicBezTo>
                    <a:cubicBezTo>
                      <a:pt x="94125" y="235409"/>
                      <a:pt x="98363" y="234896"/>
                      <a:pt x="102493" y="233878"/>
                    </a:cubicBezTo>
                    <a:cubicBezTo>
                      <a:pt x="126598" y="228041"/>
                      <a:pt x="143508" y="206336"/>
                      <a:pt x="143301" y="181493"/>
                    </a:cubicBezTo>
                    <a:cubicBezTo>
                      <a:pt x="226369" y="211023"/>
                      <a:pt x="313768" y="226472"/>
                      <a:pt x="401906" y="227223"/>
                    </a:cubicBezTo>
                    <a:cubicBezTo>
                      <a:pt x="514895" y="228868"/>
                      <a:pt x="625778" y="196515"/>
                      <a:pt x="720204" y="134337"/>
                    </a:cubicBezTo>
                    <a:cubicBezTo>
                      <a:pt x="744793" y="117994"/>
                      <a:pt x="751493" y="84776"/>
                      <a:pt x="735180" y="60143"/>
                    </a:cubicBezTo>
                    <a:cubicBezTo>
                      <a:pt x="727341" y="48306"/>
                      <a:pt x="715127" y="40073"/>
                      <a:pt x="701224" y="3726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2" name="Google Shape;682;p35"/>
              <p:cNvSpPr/>
              <p:nvPr/>
            </p:nvSpPr>
            <p:spPr>
              <a:xfrm>
                <a:off x="3790314" y="1945996"/>
                <a:ext cx="518335" cy="592479"/>
              </a:xfrm>
              <a:custGeom>
                <a:avLst/>
                <a:gdLst/>
                <a:ahLst/>
                <a:cxnLst/>
                <a:rect l="l" t="t" r="r" b="b"/>
                <a:pathLst>
                  <a:path w="518335" h="592479" extrusionOk="0">
                    <a:moveTo>
                      <a:pt x="45063" y="591813"/>
                    </a:moveTo>
                    <a:cubicBezTo>
                      <a:pt x="47823" y="592274"/>
                      <a:pt x="50617" y="592496"/>
                      <a:pt x="53415" y="592478"/>
                    </a:cubicBezTo>
                    <a:cubicBezTo>
                      <a:pt x="79710" y="592603"/>
                      <a:pt x="102142" y="573444"/>
                      <a:pt x="106180" y="547414"/>
                    </a:cubicBezTo>
                    <a:cubicBezTo>
                      <a:pt x="134650" y="368392"/>
                      <a:pt x="272447" y="252689"/>
                      <a:pt x="362413" y="195075"/>
                    </a:cubicBezTo>
                    <a:cubicBezTo>
                      <a:pt x="365928" y="224425"/>
                      <a:pt x="392529" y="245364"/>
                      <a:pt x="421828" y="241842"/>
                    </a:cubicBezTo>
                    <a:cubicBezTo>
                      <a:pt x="442025" y="239414"/>
                      <a:pt x="459095" y="225705"/>
                      <a:pt x="465855" y="206483"/>
                    </a:cubicBezTo>
                    <a:lnTo>
                      <a:pt x="518335" y="55793"/>
                    </a:lnTo>
                    <a:lnTo>
                      <a:pt x="367917" y="3028"/>
                    </a:lnTo>
                    <a:cubicBezTo>
                      <a:pt x="340122" y="-6742"/>
                      <a:pt x="309685" y="7911"/>
                      <a:pt x="299933" y="35756"/>
                    </a:cubicBezTo>
                    <a:cubicBezTo>
                      <a:pt x="292343" y="57426"/>
                      <a:pt x="299425" y="81533"/>
                      <a:pt x="317525" y="95629"/>
                    </a:cubicBezTo>
                    <a:cubicBezTo>
                      <a:pt x="208768" y="161514"/>
                      <a:pt x="37282" y="299464"/>
                      <a:pt x="650" y="530586"/>
                    </a:cubicBezTo>
                    <a:cubicBezTo>
                      <a:pt x="-3903" y="559766"/>
                      <a:pt x="15954" y="587140"/>
                      <a:pt x="45063" y="59181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3" name="Google Shape;683;p35"/>
              <p:cNvSpPr/>
              <p:nvPr/>
            </p:nvSpPr>
            <p:spPr>
              <a:xfrm>
                <a:off x="4837263" y="1981616"/>
                <a:ext cx="562104" cy="585380"/>
              </a:xfrm>
              <a:custGeom>
                <a:avLst/>
                <a:gdLst/>
                <a:ahLst/>
                <a:cxnLst/>
                <a:rect l="l" t="t" r="r" b="b"/>
                <a:pathLst>
                  <a:path w="562104" h="585380" extrusionOk="0">
                    <a:moveTo>
                      <a:pt x="25988" y="99654"/>
                    </a:moveTo>
                    <a:lnTo>
                      <a:pt x="25988" y="100415"/>
                    </a:lnTo>
                    <a:lnTo>
                      <a:pt x="34813" y="103742"/>
                    </a:lnTo>
                    <a:cubicBezTo>
                      <a:pt x="37091" y="104598"/>
                      <a:pt x="263145" y="191874"/>
                      <a:pt x="359470" y="392193"/>
                    </a:cubicBezTo>
                    <a:cubicBezTo>
                      <a:pt x="343128" y="392527"/>
                      <a:pt x="327830" y="400295"/>
                      <a:pt x="317903" y="413299"/>
                    </a:cubicBezTo>
                    <a:cubicBezTo>
                      <a:pt x="300072" y="436781"/>
                      <a:pt x="304570" y="470289"/>
                      <a:pt x="327963" y="488216"/>
                    </a:cubicBezTo>
                    <a:lnTo>
                      <a:pt x="454181" y="585380"/>
                    </a:lnTo>
                    <a:lnTo>
                      <a:pt x="550886" y="458363"/>
                    </a:lnTo>
                    <a:cubicBezTo>
                      <a:pt x="568974" y="435008"/>
                      <a:pt x="564741" y="401384"/>
                      <a:pt x="541424" y="383261"/>
                    </a:cubicBezTo>
                    <a:cubicBezTo>
                      <a:pt x="521020" y="367394"/>
                      <a:pt x="492189" y="368432"/>
                      <a:pt x="472972" y="385728"/>
                    </a:cubicBezTo>
                    <a:cubicBezTo>
                      <a:pt x="370574" y="117242"/>
                      <a:pt x="83877" y="7909"/>
                      <a:pt x="71730" y="3250"/>
                    </a:cubicBezTo>
                    <a:cubicBezTo>
                      <a:pt x="44009" y="-6872"/>
                      <a:pt x="13337" y="7437"/>
                      <a:pt x="3240" y="35212"/>
                    </a:cubicBezTo>
                    <a:cubicBezTo>
                      <a:pt x="-5539" y="59324"/>
                      <a:pt x="4009" y="86280"/>
                      <a:pt x="25988" y="9946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4" name="Google Shape;684;p35"/>
              <p:cNvSpPr/>
              <p:nvPr/>
            </p:nvSpPr>
            <p:spPr>
              <a:xfrm>
                <a:off x="4314153" y="1720751"/>
                <a:ext cx="513414" cy="582009"/>
              </a:xfrm>
              <a:custGeom>
                <a:avLst/>
                <a:gdLst/>
                <a:ahLst/>
                <a:cxnLst/>
                <a:rect l="l" t="t" r="r" b="b"/>
                <a:pathLst>
                  <a:path w="513414" h="582009" extrusionOk="0">
                    <a:moveTo>
                      <a:pt x="91200" y="554752"/>
                    </a:moveTo>
                    <a:cubicBezTo>
                      <a:pt x="144263" y="573681"/>
                      <a:pt x="200294" y="582892"/>
                      <a:pt x="256613" y="581943"/>
                    </a:cubicBezTo>
                    <a:cubicBezTo>
                      <a:pt x="312963" y="582893"/>
                      <a:pt x="369023" y="573683"/>
                      <a:pt x="422120" y="554752"/>
                    </a:cubicBezTo>
                    <a:cubicBezTo>
                      <a:pt x="498041" y="525184"/>
                      <a:pt x="513415" y="481736"/>
                      <a:pt x="513415" y="450172"/>
                    </a:cubicBezTo>
                    <a:lnTo>
                      <a:pt x="513415" y="131394"/>
                    </a:lnTo>
                    <a:cubicBezTo>
                      <a:pt x="513415" y="100210"/>
                      <a:pt x="497566" y="56857"/>
                      <a:pt x="422120" y="26814"/>
                    </a:cubicBezTo>
                    <a:cubicBezTo>
                      <a:pt x="369004" y="7993"/>
                      <a:pt x="312937" y="-1058"/>
                      <a:pt x="256613" y="98"/>
                    </a:cubicBezTo>
                    <a:cubicBezTo>
                      <a:pt x="200289" y="-915"/>
                      <a:pt x="144247" y="8297"/>
                      <a:pt x="91200" y="27289"/>
                    </a:cubicBezTo>
                    <a:cubicBezTo>
                      <a:pt x="15848" y="56857"/>
                      <a:pt x="0" y="100210"/>
                      <a:pt x="0" y="131869"/>
                    </a:cubicBezTo>
                    <a:lnTo>
                      <a:pt x="0" y="450552"/>
                    </a:lnTo>
                    <a:cubicBezTo>
                      <a:pt x="0" y="481736"/>
                      <a:pt x="15848" y="525184"/>
                      <a:pt x="91200" y="554752"/>
                    </a:cubicBezTo>
                    <a:close/>
                    <a:moveTo>
                      <a:pt x="105625" y="241012"/>
                    </a:moveTo>
                    <a:cubicBezTo>
                      <a:pt x="154494" y="256225"/>
                      <a:pt x="205442" y="263667"/>
                      <a:pt x="256613" y="263069"/>
                    </a:cubicBezTo>
                    <a:cubicBezTo>
                      <a:pt x="307869" y="263585"/>
                      <a:pt x="358888" y="256013"/>
                      <a:pt x="407790" y="240632"/>
                    </a:cubicBezTo>
                    <a:lnTo>
                      <a:pt x="407790" y="444088"/>
                    </a:lnTo>
                    <a:cubicBezTo>
                      <a:pt x="396687" y="452359"/>
                      <a:pt x="349426" y="476032"/>
                      <a:pt x="256613" y="476032"/>
                    </a:cubicBezTo>
                    <a:cubicBezTo>
                      <a:pt x="163799" y="476032"/>
                      <a:pt x="116633" y="452359"/>
                      <a:pt x="106005" y="444088"/>
                    </a:cubicBezTo>
                    <a:close/>
                    <a:moveTo>
                      <a:pt x="256613" y="156968"/>
                    </a:moveTo>
                    <a:cubicBezTo>
                      <a:pt x="183349" y="156968"/>
                      <a:pt x="137701" y="142137"/>
                      <a:pt x="116444" y="131394"/>
                    </a:cubicBezTo>
                    <a:cubicBezTo>
                      <a:pt x="137701" y="120745"/>
                      <a:pt x="183349" y="105914"/>
                      <a:pt x="256613" y="105914"/>
                    </a:cubicBezTo>
                    <a:cubicBezTo>
                      <a:pt x="329876" y="105914"/>
                      <a:pt x="375713" y="120745"/>
                      <a:pt x="396971" y="131394"/>
                    </a:cubicBezTo>
                    <a:cubicBezTo>
                      <a:pt x="375713" y="142137"/>
                      <a:pt x="329971" y="156968"/>
                      <a:pt x="256613" y="15696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5" name="Google Shape;685;p35"/>
              <p:cNvSpPr/>
              <p:nvPr/>
            </p:nvSpPr>
            <p:spPr>
              <a:xfrm>
                <a:off x="3708400" y="2604916"/>
                <a:ext cx="513414" cy="581741"/>
              </a:xfrm>
              <a:custGeom>
                <a:avLst/>
                <a:gdLst/>
                <a:ahLst/>
                <a:cxnLst/>
                <a:rect l="l" t="t" r="r" b="b"/>
                <a:pathLst>
                  <a:path w="513414" h="581741" extrusionOk="0">
                    <a:moveTo>
                      <a:pt x="513415" y="131214"/>
                    </a:moveTo>
                    <a:cubicBezTo>
                      <a:pt x="513415" y="100030"/>
                      <a:pt x="497566" y="56582"/>
                      <a:pt x="422120" y="26634"/>
                    </a:cubicBezTo>
                    <a:cubicBezTo>
                      <a:pt x="368864" y="7879"/>
                      <a:pt x="312671" y="-1106"/>
                      <a:pt x="256233" y="109"/>
                    </a:cubicBezTo>
                    <a:cubicBezTo>
                      <a:pt x="200057" y="-900"/>
                      <a:pt x="144158" y="8213"/>
                      <a:pt x="91200" y="27014"/>
                    </a:cubicBezTo>
                    <a:cubicBezTo>
                      <a:pt x="15848" y="56582"/>
                      <a:pt x="0" y="100030"/>
                      <a:pt x="0" y="131214"/>
                    </a:cubicBezTo>
                    <a:lnTo>
                      <a:pt x="0" y="450373"/>
                    </a:lnTo>
                    <a:cubicBezTo>
                      <a:pt x="0" y="481556"/>
                      <a:pt x="15848" y="525005"/>
                      <a:pt x="91200" y="554477"/>
                    </a:cubicBezTo>
                    <a:cubicBezTo>
                      <a:pt x="144132" y="573406"/>
                      <a:pt x="200037" y="582619"/>
                      <a:pt x="256233" y="581668"/>
                    </a:cubicBezTo>
                    <a:cubicBezTo>
                      <a:pt x="312586" y="582666"/>
                      <a:pt x="368656" y="573454"/>
                      <a:pt x="421740" y="554477"/>
                    </a:cubicBezTo>
                    <a:cubicBezTo>
                      <a:pt x="497661" y="525005"/>
                      <a:pt x="513035" y="481556"/>
                      <a:pt x="513035" y="450373"/>
                    </a:cubicBezTo>
                    <a:close/>
                    <a:moveTo>
                      <a:pt x="256233" y="156693"/>
                    </a:moveTo>
                    <a:cubicBezTo>
                      <a:pt x="182969" y="156693"/>
                      <a:pt x="137322" y="141957"/>
                      <a:pt x="116064" y="131214"/>
                    </a:cubicBezTo>
                    <a:cubicBezTo>
                      <a:pt x="137322" y="120471"/>
                      <a:pt x="182969" y="105734"/>
                      <a:pt x="256233" y="105734"/>
                    </a:cubicBezTo>
                    <a:cubicBezTo>
                      <a:pt x="329497" y="105734"/>
                      <a:pt x="375334" y="120471"/>
                      <a:pt x="396592" y="131214"/>
                    </a:cubicBezTo>
                    <a:cubicBezTo>
                      <a:pt x="375713" y="141957"/>
                      <a:pt x="329971" y="156693"/>
                      <a:pt x="256233" y="156693"/>
                    </a:cubicBezTo>
                    <a:close/>
                    <a:moveTo>
                      <a:pt x="105245" y="240452"/>
                    </a:moveTo>
                    <a:cubicBezTo>
                      <a:pt x="154115" y="255664"/>
                      <a:pt x="205062" y="263108"/>
                      <a:pt x="256233" y="262509"/>
                    </a:cubicBezTo>
                    <a:cubicBezTo>
                      <a:pt x="307688" y="263175"/>
                      <a:pt x="358928" y="255730"/>
                      <a:pt x="408075" y="240452"/>
                    </a:cubicBezTo>
                    <a:lnTo>
                      <a:pt x="408075" y="443908"/>
                    </a:lnTo>
                    <a:cubicBezTo>
                      <a:pt x="396687" y="452084"/>
                      <a:pt x="349426" y="475472"/>
                      <a:pt x="256233" y="475472"/>
                    </a:cubicBezTo>
                    <a:cubicBezTo>
                      <a:pt x="163040" y="475472"/>
                      <a:pt x="116254" y="451704"/>
                      <a:pt x="105245" y="443527"/>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6" name="Google Shape;686;p35"/>
              <p:cNvSpPr/>
              <p:nvPr/>
            </p:nvSpPr>
            <p:spPr>
              <a:xfrm>
                <a:off x="4919907" y="2604944"/>
                <a:ext cx="513414" cy="582283"/>
              </a:xfrm>
              <a:custGeom>
                <a:avLst/>
                <a:gdLst/>
                <a:ahLst/>
                <a:cxnLst/>
                <a:rect l="l" t="t" r="r" b="b"/>
                <a:pathLst>
                  <a:path w="513414" h="582283" extrusionOk="0">
                    <a:moveTo>
                      <a:pt x="422120" y="26987"/>
                    </a:moveTo>
                    <a:lnTo>
                      <a:pt x="422120" y="26987"/>
                    </a:lnTo>
                    <a:cubicBezTo>
                      <a:pt x="369004" y="8147"/>
                      <a:pt x="312946" y="-967"/>
                      <a:pt x="256613" y="81"/>
                    </a:cubicBezTo>
                    <a:cubicBezTo>
                      <a:pt x="200270" y="-906"/>
                      <a:pt x="144202" y="8273"/>
                      <a:pt x="91105" y="27177"/>
                    </a:cubicBezTo>
                    <a:cubicBezTo>
                      <a:pt x="15848" y="56744"/>
                      <a:pt x="0" y="100193"/>
                      <a:pt x="0" y="131757"/>
                    </a:cubicBezTo>
                    <a:lnTo>
                      <a:pt x="0" y="450915"/>
                    </a:lnTo>
                    <a:cubicBezTo>
                      <a:pt x="0" y="482099"/>
                      <a:pt x="15848" y="525548"/>
                      <a:pt x="91200" y="555020"/>
                    </a:cubicBezTo>
                    <a:cubicBezTo>
                      <a:pt x="144250" y="573996"/>
                      <a:pt x="200289" y="583209"/>
                      <a:pt x="256613" y="582211"/>
                    </a:cubicBezTo>
                    <a:cubicBezTo>
                      <a:pt x="312965" y="583200"/>
                      <a:pt x="369032" y="573987"/>
                      <a:pt x="422120" y="555020"/>
                    </a:cubicBezTo>
                    <a:cubicBezTo>
                      <a:pt x="498041" y="525548"/>
                      <a:pt x="513415" y="482099"/>
                      <a:pt x="513415" y="450915"/>
                    </a:cubicBezTo>
                    <a:lnTo>
                      <a:pt x="513415" y="131186"/>
                    </a:lnTo>
                    <a:cubicBezTo>
                      <a:pt x="513415" y="100002"/>
                      <a:pt x="497566" y="56554"/>
                      <a:pt x="422120" y="26987"/>
                    </a:cubicBezTo>
                    <a:close/>
                    <a:moveTo>
                      <a:pt x="256613" y="156666"/>
                    </a:moveTo>
                    <a:cubicBezTo>
                      <a:pt x="183349" y="156666"/>
                      <a:pt x="137701" y="141929"/>
                      <a:pt x="116444" y="131186"/>
                    </a:cubicBezTo>
                    <a:cubicBezTo>
                      <a:pt x="137701" y="120443"/>
                      <a:pt x="182874" y="105707"/>
                      <a:pt x="256613" y="105707"/>
                    </a:cubicBezTo>
                    <a:cubicBezTo>
                      <a:pt x="330351" y="105707"/>
                      <a:pt x="375713" y="120443"/>
                      <a:pt x="396971" y="131186"/>
                    </a:cubicBezTo>
                    <a:cubicBezTo>
                      <a:pt x="375713" y="141929"/>
                      <a:pt x="329971" y="156666"/>
                      <a:pt x="256613" y="156666"/>
                    </a:cubicBezTo>
                    <a:close/>
                    <a:moveTo>
                      <a:pt x="105625" y="240425"/>
                    </a:moveTo>
                    <a:cubicBezTo>
                      <a:pt x="204208" y="269831"/>
                      <a:pt x="309207" y="269831"/>
                      <a:pt x="407790" y="240425"/>
                    </a:cubicBezTo>
                    <a:lnTo>
                      <a:pt x="407790" y="443880"/>
                    </a:lnTo>
                    <a:cubicBezTo>
                      <a:pt x="396687" y="452056"/>
                      <a:pt x="349426" y="475824"/>
                      <a:pt x="256613" y="475824"/>
                    </a:cubicBezTo>
                    <a:cubicBezTo>
                      <a:pt x="163799" y="475824"/>
                      <a:pt x="116633" y="452056"/>
                      <a:pt x="105625" y="44388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687" name="Google Shape;687;p35"/>
            <p:cNvSpPr/>
            <p:nvPr/>
          </p:nvSpPr>
          <p:spPr>
            <a:xfrm>
              <a:off x="8070001" y="3738547"/>
              <a:ext cx="998100" cy="338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Data Sharing</a:t>
              </a:r>
              <a:endParaRPr sz="700">
                <a:solidFill>
                  <a:srgbClr val="1398C9"/>
                </a:solidFill>
              </a:endParaRPr>
            </a:p>
          </p:txBody>
        </p:sp>
      </p:grpSp>
      <p:sp>
        <p:nvSpPr>
          <p:cNvPr id="688" name="Google Shape;688;p35"/>
          <p:cNvSpPr/>
          <p:nvPr/>
        </p:nvSpPr>
        <p:spPr>
          <a:xfrm rot="5400000">
            <a:off x="2308254" y="3433986"/>
            <a:ext cx="169800" cy="327300"/>
          </a:xfrm>
          <a:prstGeom prst="rightArrow">
            <a:avLst>
              <a:gd name="adj1" fmla="val 50000"/>
              <a:gd name="adj2" fmla="val 50000"/>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a:solidFill>
                <a:srgbClr val="FFFFFF"/>
              </a:solidFill>
            </a:endParaRPr>
          </a:p>
        </p:txBody>
      </p:sp>
      <p:sp>
        <p:nvSpPr>
          <p:cNvPr id="689" name="Google Shape;689;p35"/>
          <p:cNvSpPr/>
          <p:nvPr/>
        </p:nvSpPr>
        <p:spPr>
          <a:xfrm>
            <a:off x="3089856" y="4697099"/>
            <a:ext cx="1389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0" name="Google Shape;690;p35"/>
          <p:cNvGrpSpPr/>
          <p:nvPr/>
        </p:nvGrpSpPr>
        <p:grpSpPr>
          <a:xfrm>
            <a:off x="5814083" y="2617472"/>
            <a:ext cx="918300" cy="570669"/>
            <a:chOff x="5814083" y="2617472"/>
            <a:chExt cx="918300" cy="570669"/>
          </a:xfrm>
        </p:grpSpPr>
        <p:sp>
          <p:nvSpPr>
            <p:cNvPr id="691" name="Google Shape;691;p35"/>
            <p:cNvSpPr/>
            <p:nvPr/>
          </p:nvSpPr>
          <p:spPr>
            <a:xfrm>
              <a:off x="5814083" y="2849441"/>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Streams &amp; Tasks</a:t>
              </a:r>
              <a:endParaRPr sz="700">
                <a:solidFill>
                  <a:srgbClr val="1398C9"/>
                </a:solidFill>
              </a:endParaRPr>
            </a:p>
          </p:txBody>
        </p:sp>
        <p:grpSp>
          <p:nvGrpSpPr>
            <p:cNvPr id="692" name="Google Shape;692;p35"/>
            <p:cNvGrpSpPr/>
            <p:nvPr/>
          </p:nvGrpSpPr>
          <p:grpSpPr>
            <a:xfrm>
              <a:off x="6089177" y="2617472"/>
              <a:ext cx="382680" cy="351557"/>
              <a:chOff x="3803643" y="1866899"/>
              <a:chExt cx="1536867" cy="1411876"/>
            </a:xfrm>
          </p:grpSpPr>
          <p:sp>
            <p:nvSpPr>
              <p:cNvPr id="693" name="Google Shape;693;p35"/>
              <p:cNvSpPr/>
              <p:nvPr/>
            </p:nvSpPr>
            <p:spPr>
              <a:xfrm>
                <a:off x="4665331" y="1866899"/>
                <a:ext cx="675179" cy="678832"/>
              </a:xfrm>
              <a:custGeom>
                <a:avLst/>
                <a:gdLst/>
                <a:ahLst/>
                <a:cxnLst/>
                <a:rect l="l" t="t" r="r" b="b"/>
                <a:pathLst>
                  <a:path w="675179" h="678832" extrusionOk="0">
                    <a:moveTo>
                      <a:pt x="413495" y="678832"/>
                    </a:moveTo>
                    <a:lnTo>
                      <a:pt x="261722" y="678832"/>
                    </a:lnTo>
                    <a:cubicBezTo>
                      <a:pt x="241498" y="678832"/>
                      <a:pt x="225107" y="662481"/>
                      <a:pt x="225107" y="642312"/>
                    </a:cubicBezTo>
                    <a:lnTo>
                      <a:pt x="225107" y="604468"/>
                    </a:lnTo>
                    <a:cubicBezTo>
                      <a:pt x="203204" y="595361"/>
                      <a:pt x="182525" y="583569"/>
                      <a:pt x="163544" y="569367"/>
                    </a:cubicBezTo>
                    <a:lnTo>
                      <a:pt x="130913" y="588290"/>
                    </a:lnTo>
                    <a:cubicBezTo>
                      <a:pt x="113393" y="598345"/>
                      <a:pt x="91006" y="592330"/>
                      <a:pt x="80923" y="574855"/>
                    </a:cubicBezTo>
                    <a:lnTo>
                      <a:pt x="5036" y="443724"/>
                    </a:lnTo>
                    <a:cubicBezTo>
                      <a:pt x="-5089" y="426326"/>
                      <a:pt x="844" y="404035"/>
                      <a:pt x="18288" y="393935"/>
                    </a:cubicBezTo>
                    <a:cubicBezTo>
                      <a:pt x="18329" y="393912"/>
                      <a:pt x="18371" y="393888"/>
                      <a:pt x="18411" y="393865"/>
                    </a:cubicBezTo>
                    <a:lnTo>
                      <a:pt x="50379" y="374942"/>
                    </a:lnTo>
                    <a:cubicBezTo>
                      <a:pt x="47153" y="351177"/>
                      <a:pt x="47153" y="327087"/>
                      <a:pt x="50379" y="303322"/>
                    </a:cubicBezTo>
                    <a:lnTo>
                      <a:pt x="18317" y="284400"/>
                    </a:lnTo>
                    <a:cubicBezTo>
                      <a:pt x="833" y="274369"/>
                      <a:pt x="-5187" y="252102"/>
                      <a:pt x="4870" y="234663"/>
                    </a:cubicBezTo>
                    <a:cubicBezTo>
                      <a:pt x="4894" y="234622"/>
                      <a:pt x="4918" y="234581"/>
                      <a:pt x="4942" y="234540"/>
                    </a:cubicBezTo>
                    <a:lnTo>
                      <a:pt x="80828" y="103410"/>
                    </a:lnTo>
                    <a:cubicBezTo>
                      <a:pt x="90911" y="85934"/>
                      <a:pt x="113298" y="79920"/>
                      <a:pt x="130818" y="89975"/>
                    </a:cubicBezTo>
                    <a:lnTo>
                      <a:pt x="163544" y="108897"/>
                    </a:lnTo>
                    <a:cubicBezTo>
                      <a:pt x="182497" y="94626"/>
                      <a:pt x="203185" y="82801"/>
                      <a:pt x="225107" y="73702"/>
                    </a:cubicBezTo>
                    <a:lnTo>
                      <a:pt x="225107" y="35857"/>
                    </a:lnTo>
                    <a:cubicBezTo>
                      <a:pt x="225468" y="15984"/>
                      <a:pt x="241698" y="48"/>
                      <a:pt x="261627" y="0"/>
                    </a:cubicBezTo>
                    <a:lnTo>
                      <a:pt x="413400" y="0"/>
                    </a:lnTo>
                    <a:cubicBezTo>
                      <a:pt x="433624" y="0"/>
                      <a:pt x="450015" y="16350"/>
                      <a:pt x="450015" y="36520"/>
                    </a:cubicBezTo>
                    <a:lnTo>
                      <a:pt x="450015" y="74364"/>
                    </a:lnTo>
                    <a:cubicBezTo>
                      <a:pt x="471918" y="83505"/>
                      <a:pt x="492597" y="95327"/>
                      <a:pt x="511578" y="109559"/>
                    </a:cubicBezTo>
                    <a:lnTo>
                      <a:pt x="544210" y="90637"/>
                    </a:lnTo>
                    <a:cubicBezTo>
                      <a:pt x="561768" y="80521"/>
                      <a:pt x="584221" y="86513"/>
                      <a:pt x="594361" y="104023"/>
                    </a:cubicBezTo>
                    <a:cubicBezTo>
                      <a:pt x="594370" y="104039"/>
                      <a:pt x="594380" y="104056"/>
                      <a:pt x="594389" y="104072"/>
                    </a:cubicBezTo>
                    <a:lnTo>
                      <a:pt x="670276" y="235202"/>
                    </a:lnTo>
                    <a:cubicBezTo>
                      <a:pt x="680369" y="252656"/>
                      <a:pt x="674383" y="274969"/>
                      <a:pt x="656901" y="285062"/>
                    </a:cubicBezTo>
                    <a:lnTo>
                      <a:pt x="624839" y="303984"/>
                    </a:lnTo>
                    <a:cubicBezTo>
                      <a:pt x="628064" y="327781"/>
                      <a:pt x="628064" y="351903"/>
                      <a:pt x="624839" y="375699"/>
                    </a:cubicBezTo>
                    <a:lnTo>
                      <a:pt x="656806" y="394054"/>
                    </a:lnTo>
                    <a:cubicBezTo>
                      <a:pt x="674288" y="404147"/>
                      <a:pt x="680274" y="426460"/>
                      <a:pt x="670181" y="443914"/>
                    </a:cubicBezTo>
                    <a:lnTo>
                      <a:pt x="594295" y="575044"/>
                    </a:lnTo>
                    <a:cubicBezTo>
                      <a:pt x="584173" y="592531"/>
                      <a:pt x="561758" y="598543"/>
                      <a:pt x="544210" y="588479"/>
                    </a:cubicBezTo>
                    <a:lnTo>
                      <a:pt x="511673" y="569557"/>
                    </a:lnTo>
                    <a:cubicBezTo>
                      <a:pt x="492673" y="583724"/>
                      <a:pt x="471994" y="595512"/>
                      <a:pt x="450110" y="604657"/>
                    </a:cubicBezTo>
                    <a:lnTo>
                      <a:pt x="450110" y="642502"/>
                    </a:lnTo>
                    <a:cubicBezTo>
                      <a:pt x="450006" y="662597"/>
                      <a:pt x="433643" y="678832"/>
                      <a:pt x="413495" y="678832"/>
                    </a:cubicBezTo>
                    <a:close/>
                    <a:moveTo>
                      <a:pt x="298243" y="605509"/>
                    </a:moveTo>
                    <a:lnTo>
                      <a:pt x="376785" y="605509"/>
                    </a:lnTo>
                    <a:lnTo>
                      <a:pt x="376785" y="579018"/>
                    </a:lnTo>
                    <a:cubicBezTo>
                      <a:pt x="376795" y="563082"/>
                      <a:pt x="387153" y="548990"/>
                      <a:pt x="402397" y="544201"/>
                    </a:cubicBezTo>
                    <a:cubicBezTo>
                      <a:pt x="432381" y="534851"/>
                      <a:pt x="459957" y="519095"/>
                      <a:pt x="483216" y="498031"/>
                    </a:cubicBezTo>
                    <a:cubicBezTo>
                      <a:pt x="494997" y="487319"/>
                      <a:pt x="512375" y="485444"/>
                      <a:pt x="526186" y="493395"/>
                    </a:cubicBezTo>
                    <a:lnTo>
                      <a:pt x="549142" y="506546"/>
                    </a:lnTo>
                    <a:lnTo>
                      <a:pt x="588413" y="438710"/>
                    </a:lnTo>
                    <a:lnTo>
                      <a:pt x="565932" y="425748"/>
                    </a:lnTo>
                    <a:cubicBezTo>
                      <a:pt x="552102" y="417760"/>
                      <a:pt x="545044" y="401767"/>
                      <a:pt x="548478" y="386201"/>
                    </a:cubicBezTo>
                    <a:cubicBezTo>
                      <a:pt x="555782" y="355469"/>
                      <a:pt x="555782" y="323458"/>
                      <a:pt x="548478" y="292726"/>
                    </a:cubicBezTo>
                    <a:cubicBezTo>
                      <a:pt x="545016" y="277156"/>
                      <a:pt x="552083" y="261146"/>
                      <a:pt x="565932" y="253178"/>
                    </a:cubicBezTo>
                    <a:lnTo>
                      <a:pt x="588508" y="240217"/>
                    </a:lnTo>
                    <a:lnTo>
                      <a:pt x="549237" y="172286"/>
                    </a:lnTo>
                    <a:lnTo>
                      <a:pt x="526186" y="185532"/>
                    </a:lnTo>
                    <a:cubicBezTo>
                      <a:pt x="512366" y="193488"/>
                      <a:pt x="494969" y="191573"/>
                      <a:pt x="483216" y="180801"/>
                    </a:cubicBezTo>
                    <a:cubicBezTo>
                      <a:pt x="459938" y="159766"/>
                      <a:pt x="432362" y="144015"/>
                      <a:pt x="402397" y="134631"/>
                    </a:cubicBezTo>
                    <a:cubicBezTo>
                      <a:pt x="387153" y="129842"/>
                      <a:pt x="376795" y="115751"/>
                      <a:pt x="376785" y="99814"/>
                    </a:cubicBezTo>
                    <a:lnTo>
                      <a:pt x="376785" y="73039"/>
                    </a:lnTo>
                    <a:lnTo>
                      <a:pt x="298243" y="73039"/>
                    </a:lnTo>
                    <a:lnTo>
                      <a:pt x="298243" y="99814"/>
                    </a:lnTo>
                    <a:cubicBezTo>
                      <a:pt x="298224" y="115715"/>
                      <a:pt x="287913" y="129783"/>
                      <a:pt x="272726" y="134631"/>
                    </a:cubicBezTo>
                    <a:cubicBezTo>
                      <a:pt x="242760" y="144015"/>
                      <a:pt x="215185" y="159766"/>
                      <a:pt x="191907" y="180801"/>
                    </a:cubicBezTo>
                    <a:cubicBezTo>
                      <a:pt x="180125" y="191589"/>
                      <a:pt x="162690" y="193504"/>
                      <a:pt x="148841" y="185532"/>
                    </a:cubicBezTo>
                    <a:lnTo>
                      <a:pt x="125886" y="172286"/>
                    </a:lnTo>
                    <a:lnTo>
                      <a:pt x="86899" y="240217"/>
                    </a:lnTo>
                    <a:lnTo>
                      <a:pt x="109380" y="253178"/>
                    </a:lnTo>
                    <a:cubicBezTo>
                      <a:pt x="123258" y="261124"/>
                      <a:pt x="130334" y="277153"/>
                      <a:pt x="126834" y="292726"/>
                    </a:cubicBezTo>
                    <a:cubicBezTo>
                      <a:pt x="119530" y="323458"/>
                      <a:pt x="119530" y="355469"/>
                      <a:pt x="126834" y="386201"/>
                    </a:cubicBezTo>
                    <a:cubicBezTo>
                      <a:pt x="130249" y="401835"/>
                      <a:pt x="123059" y="417865"/>
                      <a:pt x="109096" y="425748"/>
                    </a:cubicBezTo>
                    <a:lnTo>
                      <a:pt x="86899" y="438710"/>
                    </a:lnTo>
                    <a:lnTo>
                      <a:pt x="126170" y="506546"/>
                    </a:lnTo>
                    <a:lnTo>
                      <a:pt x="149031" y="493395"/>
                    </a:lnTo>
                    <a:cubicBezTo>
                      <a:pt x="162871" y="485459"/>
                      <a:pt x="180268" y="487332"/>
                      <a:pt x="192096" y="498031"/>
                    </a:cubicBezTo>
                    <a:cubicBezTo>
                      <a:pt x="215337" y="519112"/>
                      <a:pt x="242921" y="534870"/>
                      <a:pt x="272915" y="544201"/>
                    </a:cubicBezTo>
                    <a:cubicBezTo>
                      <a:pt x="288102" y="549049"/>
                      <a:pt x="298413" y="563117"/>
                      <a:pt x="298432" y="57901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94" name="Google Shape;694;p35"/>
              <p:cNvSpPr/>
              <p:nvPr/>
            </p:nvSpPr>
            <p:spPr>
              <a:xfrm>
                <a:off x="4849554" y="2053093"/>
                <a:ext cx="306581" cy="305781"/>
              </a:xfrm>
              <a:custGeom>
                <a:avLst/>
                <a:gdLst/>
                <a:ahLst/>
                <a:cxnLst/>
                <a:rect l="l" t="t" r="r" b="b"/>
                <a:pathLst>
                  <a:path w="306581" h="305781" extrusionOk="0">
                    <a:moveTo>
                      <a:pt x="153291" y="305782"/>
                    </a:moveTo>
                    <a:cubicBezTo>
                      <a:pt x="68630" y="305782"/>
                      <a:pt x="0" y="237330"/>
                      <a:pt x="0" y="152891"/>
                    </a:cubicBezTo>
                    <a:cubicBezTo>
                      <a:pt x="0" y="68452"/>
                      <a:pt x="68630" y="0"/>
                      <a:pt x="153291" y="0"/>
                    </a:cubicBezTo>
                    <a:cubicBezTo>
                      <a:pt x="237951" y="0"/>
                      <a:pt x="306581" y="68452"/>
                      <a:pt x="306581" y="152891"/>
                    </a:cubicBezTo>
                    <a:cubicBezTo>
                      <a:pt x="306581" y="152922"/>
                      <a:pt x="306581" y="152954"/>
                      <a:pt x="306581" y="152986"/>
                    </a:cubicBezTo>
                    <a:cubicBezTo>
                      <a:pt x="306477" y="237366"/>
                      <a:pt x="237894" y="305730"/>
                      <a:pt x="153291" y="305782"/>
                    </a:cubicBezTo>
                    <a:close/>
                    <a:moveTo>
                      <a:pt x="153291" y="65092"/>
                    </a:moveTo>
                    <a:cubicBezTo>
                      <a:pt x="104619" y="65092"/>
                      <a:pt x="65167" y="104444"/>
                      <a:pt x="65167" y="152986"/>
                    </a:cubicBezTo>
                    <a:cubicBezTo>
                      <a:pt x="65167" y="201528"/>
                      <a:pt x="104619" y="240879"/>
                      <a:pt x="153291" y="240879"/>
                    </a:cubicBezTo>
                    <a:cubicBezTo>
                      <a:pt x="201962" y="240879"/>
                      <a:pt x="241414" y="201528"/>
                      <a:pt x="241414" y="152986"/>
                    </a:cubicBezTo>
                    <a:cubicBezTo>
                      <a:pt x="241205" y="104576"/>
                      <a:pt x="201829" y="65428"/>
                      <a:pt x="153291" y="6537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95" name="Google Shape;695;p35"/>
              <p:cNvSpPr/>
              <p:nvPr/>
            </p:nvSpPr>
            <p:spPr>
              <a:xfrm>
                <a:off x="3803643" y="2338818"/>
                <a:ext cx="934933" cy="939957"/>
              </a:xfrm>
              <a:custGeom>
                <a:avLst/>
                <a:gdLst/>
                <a:ahLst/>
                <a:cxnLst/>
                <a:rect l="l" t="t" r="r" b="b"/>
                <a:pathLst>
                  <a:path w="934933" h="939957" extrusionOk="0">
                    <a:moveTo>
                      <a:pt x="573423" y="939958"/>
                    </a:moveTo>
                    <a:lnTo>
                      <a:pt x="361510" y="939958"/>
                    </a:lnTo>
                    <a:cubicBezTo>
                      <a:pt x="335316" y="939958"/>
                      <a:pt x="314081" y="918774"/>
                      <a:pt x="314081" y="892652"/>
                    </a:cubicBezTo>
                    <a:lnTo>
                      <a:pt x="314081" y="837400"/>
                    </a:lnTo>
                    <a:cubicBezTo>
                      <a:pt x="282229" y="824353"/>
                      <a:pt x="252222" y="807209"/>
                      <a:pt x="224820" y="786404"/>
                    </a:cubicBezTo>
                    <a:lnTo>
                      <a:pt x="177391" y="813747"/>
                    </a:lnTo>
                    <a:cubicBezTo>
                      <a:pt x="154707" y="826813"/>
                      <a:pt x="125701" y="819055"/>
                      <a:pt x="112603" y="796433"/>
                    </a:cubicBezTo>
                    <a:lnTo>
                      <a:pt x="6552" y="613456"/>
                    </a:lnTo>
                    <a:cubicBezTo>
                      <a:pt x="-6561" y="590854"/>
                      <a:pt x="1166" y="561931"/>
                      <a:pt x="23816" y="548837"/>
                    </a:cubicBezTo>
                    <a:lnTo>
                      <a:pt x="70581" y="521967"/>
                    </a:lnTo>
                    <a:cubicBezTo>
                      <a:pt x="65631" y="487453"/>
                      <a:pt x="65631" y="452411"/>
                      <a:pt x="70581" y="417896"/>
                    </a:cubicBezTo>
                    <a:lnTo>
                      <a:pt x="23721" y="391121"/>
                    </a:lnTo>
                    <a:cubicBezTo>
                      <a:pt x="1037" y="378057"/>
                      <a:pt x="-6735" y="349127"/>
                      <a:pt x="6362" y="326502"/>
                    </a:cubicBezTo>
                    <a:lnTo>
                      <a:pt x="112318" y="143525"/>
                    </a:lnTo>
                    <a:cubicBezTo>
                      <a:pt x="125414" y="120957"/>
                      <a:pt x="154348" y="113213"/>
                      <a:pt x="177012" y="126211"/>
                    </a:cubicBezTo>
                    <a:lnTo>
                      <a:pt x="224441" y="153553"/>
                    </a:lnTo>
                    <a:cubicBezTo>
                      <a:pt x="251860" y="132779"/>
                      <a:pt x="281864" y="115638"/>
                      <a:pt x="313702" y="102558"/>
                    </a:cubicBezTo>
                    <a:lnTo>
                      <a:pt x="313702" y="47305"/>
                    </a:lnTo>
                    <a:cubicBezTo>
                      <a:pt x="313702" y="21180"/>
                      <a:pt x="334937" y="0"/>
                      <a:pt x="361131" y="0"/>
                    </a:cubicBezTo>
                    <a:lnTo>
                      <a:pt x="573423" y="0"/>
                    </a:lnTo>
                    <a:cubicBezTo>
                      <a:pt x="599617" y="0"/>
                      <a:pt x="620852" y="21180"/>
                      <a:pt x="620852" y="47305"/>
                    </a:cubicBezTo>
                    <a:lnTo>
                      <a:pt x="620852" y="102558"/>
                    </a:lnTo>
                    <a:cubicBezTo>
                      <a:pt x="652708" y="115661"/>
                      <a:pt x="682740" y="132800"/>
                      <a:pt x="710209" y="153553"/>
                    </a:cubicBezTo>
                    <a:lnTo>
                      <a:pt x="757638" y="126211"/>
                    </a:lnTo>
                    <a:cubicBezTo>
                      <a:pt x="780301" y="113213"/>
                      <a:pt x="809236" y="120957"/>
                      <a:pt x="822331" y="143525"/>
                    </a:cubicBezTo>
                    <a:lnTo>
                      <a:pt x="928572" y="326502"/>
                    </a:lnTo>
                    <a:cubicBezTo>
                      <a:pt x="941668" y="349127"/>
                      <a:pt x="933896" y="378057"/>
                      <a:pt x="911213" y="391121"/>
                    </a:cubicBezTo>
                    <a:lnTo>
                      <a:pt x="864353" y="418085"/>
                    </a:lnTo>
                    <a:cubicBezTo>
                      <a:pt x="869303" y="452600"/>
                      <a:pt x="869303" y="487643"/>
                      <a:pt x="864353" y="522157"/>
                    </a:cubicBezTo>
                    <a:lnTo>
                      <a:pt x="911118" y="549026"/>
                    </a:lnTo>
                    <a:cubicBezTo>
                      <a:pt x="933801" y="562092"/>
                      <a:pt x="941574" y="591024"/>
                      <a:pt x="928477" y="613645"/>
                    </a:cubicBezTo>
                    <a:lnTo>
                      <a:pt x="822520" y="796433"/>
                    </a:lnTo>
                    <a:cubicBezTo>
                      <a:pt x="809422" y="819055"/>
                      <a:pt x="780417" y="826813"/>
                      <a:pt x="757732" y="813747"/>
                    </a:cubicBezTo>
                    <a:lnTo>
                      <a:pt x="710303" y="786404"/>
                    </a:lnTo>
                    <a:cubicBezTo>
                      <a:pt x="682902" y="807209"/>
                      <a:pt x="652894" y="824353"/>
                      <a:pt x="621042" y="837400"/>
                    </a:cubicBezTo>
                    <a:lnTo>
                      <a:pt x="621042" y="892652"/>
                    </a:lnTo>
                    <a:cubicBezTo>
                      <a:pt x="621042" y="918774"/>
                      <a:pt x="599808" y="939958"/>
                      <a:pt x="573613" y="939958"/>
                    </a:cubicBezTo>
                    <a:cubicBezTo>
                      <a:pt x="573550" y="939958"/>
                      <a:pt x="573487" y="939958"/>
                      <a:pt x="573423" y="939958"/>
                    </a:cubicBezTo>
                    <a:close/>
                    <a:moveTo>
                      <a:pt x="408939" y="845347"/>
                    </a:moveTo>
                    <a:lnTo>
                      <a:pt x="525994" y="845347"/>
                    </a:lnTo>
                    <a:lnTo>
                      <a:pt x="525994" y="804286"/>
                    </a:lnTo>
                    <a:cubicBezTo>
                      <a:pt x="525980" y="783651"/>
                      <a:pt x="539377" y="765391"/>
                      <a:pt x="559100" y="759157"/>
                    </a:cubicBezTo>
                    <a:cubicBezTo>
                      <a:pt x="601340" y="745977"/>
                      <a:pt x="640187" y="723763"/>
                      <a:pt x="672929" y="694064"/>
                    </a:cubicBezTo>
                    <a:cubicBezTo>
                      <a:pt x="688185" y="680166"/>
                      <a:pt x="710709" y="677716"/>
                      <a:pt x="728611" y="688009"/>
                    </a:cubicBezTo>
                    <a:lnTo>
                      <a:pt x="763803" y="708161"/>
                    </a:lnTo>
                    <a:lnTo>
                      <a:pt x="822331" y="607117"/>
                    </a:lnTo>
                    <a:lnTo>
                      <a:pt x="788087" y="587722"/>
                    </a:lnTo>
                    <a:cubicBezTo>
                      <a:pt x="770135" y="577390"/>
                      <a:pt x="760993" y="556623"/>
                      <a:pt x="765511" y="536443"/>
                    </a:cubicBezTo>
                    <a:cubicBezTo>
                      <a:pt x="775828" y="492894"/>
                      <a:pt x="775828" y="447540"/>
                      <a:pt x="765511" y="403988"/>
                    </a:cubicBezTo>
                    <a:cubicBezTo>
                      <a:pt x="761038" y="383841"/>
                      <a:pt x="770175" y="363128"/>
                      <a:pt x="788087" y="352803"/>
                    </a:cubicBezTo>
                    <a:lnTo>
                      <a:pt x="822710" y="332841"/>
                    </a:lnTo>
                    <a:lnTo>
                      <a:pt x="764183" y="231702"/>
                    </a:lnTo>
                    <a:lnTo>
                      <a:pt x="728896" y="252043"/>
                    </a:lnTo>
                    <a:cubicBezTo>
                      <a:pt x="711042" y="262173"/>
                      <a:pt x="688681" y="259691"/>
                      <a:pt x="673499" y="245893"/>
                    </a:cubicBezTo>
                    <a:cubicBezTo>
                      <a:pt x="640761" y="216164"/>
                      <a:pt x="601915" y="193918"/>
                      <a:pt x="559669" y="180707"/>
                    </a:cubicBezTo>
                    <a:cubicBezTo>
                      <a:pt x="540017" y="174452"/>
                      <a:pt x="526673" y="156246"/>
                      <a:pt x="526658" y="135672"/>
                    </a:cubicBezTo>
                    <a:lnTo>
                      <a:pt x="526658" y="94611"/>
                    </a:lnTo>
                    <a:lnTo>
                      <a:pt x="408939" y="94611"/>
                    </a:lnTo>
                    <a:lnTo>
                      <a:pt x="408939" y="135672"/>
                    </a:lnTo>
                    <a:cubicBezTo>
                      <a:pt x="409009" y="156316"/>
                      <a:pt x="395647" y="174620"/>
                      <a:pt x="375929" y="180896"/>
                    </a:cubicBezTo>
                    <a:cubicBezTo>
                      <a:pt x="333703" y="194152"/>
                      <a:pt x="294865" y="216393"/>
                      <a:pt x="262099" y="246083"/>
                    </a:cubicBezTo>
                    <a:cubicBezTo>
                      <a:pt x="246865" y="260014"/>
                      <a:pt x="224339" y="262502"/>
                      <a:pt x="206418" y="252232"/>
                    </a:cubicBezTo>
                    <a:lnTo>
                      <a:pt x="170751" y="231702"/>
                    </a:lnTo>
                    <a:lnTo>
                      <a:pt x="112224" y="332841"/>
                    </a:lnTo>
                    <a:lnTo>
                      <a:pt x="146847" y="352803"/>
                    </a:lnTo>
                    <a:cubicBezTo>
                      <a:pt x="164796" y="363100"/>
                      <a:pt x="173972" y="383820"/>
                      <a:pt x="169518" y="403988"/>
                    </a:cubicBezTo>
                    <a:cubicBezTo>
                      <a:pt x="159101" y="447529"/>
                      <a:pt x="159101" y="492903"/>
                      <a:pt x="169518" y="536443"/>
                    </a:cubicBezTo>
                    <a:cubicBezTo>
                      <a:pt x="174036" y="556623"/>
                      <a:pt x="164893" y="577390"/>
                      <a:pt x="146942" y="587722"/>
                    </a:cubicBezTo>
                    <a:lnTo>
                      <a:pt x="112413" y="607590"/>
                    </a:lnTo>
                    <a:lnTo>
                      <a:pt x="170751" y="708161"/>
                    </a:lnTo>
                    <a:lnTo>
                      <a:pt x="205848" y="688009"/>
                    </a:lnTo>
                    <a:cubicBezTo>
                      <a:pt x="223750" y="677716"/>
                      <a:pt x="246274" y="680166"/>
                      <a:pt x="261530" y="694064"/>
                    </a:cubicBezTo>
                    <a:cubicBezTo>
                      <a:pt x="294262" y="723782"/>
                      <a:pt x="333112" y="745996"/>
                      <a:pt x="375360" y="759157"/>
                    </a:cubicBezTo>
                    <a:cubicBezTo>
                      <a:pt x="395083" y="765391"/>
                      <a:pt x="408479" y="783651"/>
                      <a:pt x="408465" y="80428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96" name="Google Shape;696;p35"/>
              <p:cNvSpPr/>
              <p:nvPr/>
            </p:nvSpPr>
            <p:spPr>
              <a:xfrm>
                <a:off x="4054833" y="2593416"/>
                <a:ext cx="431794" cy="430667"/>
              </a:xfrm>
              <a:custGeom>
                <a:avLst/>
                <a:gdLst/>
                <a:ahLst/>
                <a:cxnLst/>
                <a:rect l="l" t="t" r="r" b="b"/>
                <a:pathLst>
                  <a:path w="431794" h="430667" extrusionOk="0">
                    <a:moveTo>
                      <a:pt x="216277" y="430667"/>
                    </a:moveTo>
                    <a:cubicBezTo>
                      <a:pt x="97040" y="430876"/>
                      <a:pt x="210" y="334638"/>
                      <a:pt x="0" y="215712"/>
                    </a:cubicBezTo>
                    <a:cubicBezTo>
                      <a:pt x="-209" y="96787"/>
                      <a:pt x="96281" y="209"/>
                      <a:pt x="215518" y="0"/>
                    </a:cubicBezTo>
                    <a:cubicBezTo>
                      <a:pt x="334754" y="-209"/>
                      <a:pt x="431584" y="96030"/>
                      <a:pt x="431794" y="214955"/>
                    </a:cubicBezTo>
                    <a:cubicBezTo>
                      <a:pt x="431794" y="215082"/>
                      <a:pt x="431794" y="215208"/>
                      <a:pt x="431794" y="215333"/>
                    </a:cubicBezTo>
                    <a:cubicBezTo>
                      <a:pt x="431690" y="334070"/>
                      <a:pt x="335322" y="430355"/>
                      <a:pt x="216277" y="430667"/>
                    </a:cubicBezTo>
                    <a:close/>
                    <a:moveTo>
                      <a:pt x="216277" y="94705"/>
                    </a:moveTo>
                    <a:cubicBezTo>
                      <a:pt x="149429" y="94496"/>
                      <a:pt x="95069" y="148376"/>
                      <a:pt x="94859" y="215049"/>
                    </a:cubicBezTo>
                    <a:cubicBezTo>
                      <a:pt x="94650" y="281722"/>
                      <a:pt x="148670" y="335943"/>
                      <a:pt x="215518" y="336151"/>
                    </a:cubicBezTo>
                    <a:cubicBezTo>
                      <a:pt x="282365" y="336360"/>
                      <a:pt x="336725" y="282479"/>
                      <a:pt x="336935" y="215806"/>
                    </a:cubicBezTo>
                    <a:cubicBezTo>
                      <a:pt x="336936" y="215648"/>
                      <a:pt x="336936" y="215491"/>
                      <a:pt x="336936" y="215333"/>
                    </a:cubicBezTo>
                    <a:cubicBezTo>
                      <a:pt x="336884" y="148844"/>
                      <a:pt x="282939" y="94913"/>
                      <a:pt x="216277" y="9470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697" name="Google Shape;697;p35"/>
          <p:cNvGrpSpPr/>
          <p:nvPr/>
        </p:nvGrpSpPr>
        <p:grpSpPr>
          <a:xfrm>
            <a:off x="5745975" y="3223909"/>
            <a:ext cx="1040700" cy="518182"/>
            <a:chOff x="5745975" y="3223909"/>
            <a:chExt cx="1040700" cy="518182"/>
          </a:xfrm>
        </p:grpSpPr>
        <p:sp>
          <p:nvSpPr>
            <p:cNvPr id="698" name="Google Shape;698;p35"/>
            <p:cNvSpPr/>
            <p:nvPr/>
          </p:nvSpPr>
          <p:spPr>
            <a:xfrm>
              <a:off x="5745975" y="3403391"/>
              <a:ext cx="10407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External Functions</a:t>
              </a:r>
              <a:endParaRPr sz="700">
                <a:solidFill>
                  <a:srgbClr val="1398C9"/>
                </a:solidFill>
              </a:endParaRPr>
            </a:p>
          </p:txBody>
        </p:sp>
        <p:grpSp>
          <p:nvGrpSpPr>
            <p:cNvPr id="699" name="Google Shape;699;p35"/>
            <p:cNvGrpSpPr/>
            <p:nvPr/>
          </p:nvGrpSpPr>
          <p:grpSpPr>
            <a:xfrm>
              <a:off x="6075572" y="3223909"/>
              <a:ext cx="385064" cy="277246"/>
              <a:chOff x="3184116" y="1118713"/>
              <a:chExt cx="461320" cy="332150"/>
            </a:xfrm>
          </p:grpSpPr>
          <p:sp>
            <p:nvSpPr>
              <p:cNvPr id="700" name="Google Shape;700;p35"/>
              <p:cNvSpPr/>
              <p:nvPr/>
            </p:nvSpPr>
            <p:spPr>
              <a:xfrm>
                <a:off x="3503350"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1" name="Google Shape;701;p35"/>
              <p:cNvSpPr/>
              <p:nvPr/>
            </p:nvSpPr>
            <p:spPr>
              <a:xfrm>
                <a:off x="3184116" y="1118713"/>
                <a:ext cx="461320" cy="332150"/>
              </a:xfrm>
              <a:custGeom>
                <a:avLst/>
                <a:gdLst/>
                <a:ahLst/>
                <a:cxnLst/>
                <a:rect l="l" t="t" r="r" b="b"/>
                <a:pathLst>
                  <a:path w="461320" h="332150" extrusionOk="0">
                    <a:moveTo>
                      <a:pt x="60327" y="332151"/>
                    </a:moveTo>
                    <a:lnTo>
                      <a:pt x="400994" y="332151"/>
                    </a:lnTo>
                    <a:cubicBezTo>
                      <a:pt x="434036" y="332154"/>
                      <a:pt x="460932" y="305575"/>
                      <a:pt x="461321" y="272534"/>
                    </a:cubicBezTo>
                    <a:lnTo>
                      <a:pt x="461321" y="60327"/>
                    </a:lnTo>
                    <a:cubicBezTo>
                      <a:pt x="461321" y="27009"/>
                      <a:pt x="434312" y="0"/>
                      <a:pt x="400994" y="0"/>
                    </a:cubicBezTo>
                    <a:lnTo>
                      <a:pt x="60327" y="0"/>
                    </a:lnTo>
                    <a:cubicBezTo>
                      <a:pt x="27009" y="0"/>
                      <a:pt x="0" y="27009"/>
                      <a:pt x="0" y="60327"/>
                    </a:cubicBezTo>
                    <a:lnTo>
                      <a:pt x="0" y="272534"/>
                    </a:lnTo>
                    <a:cubicBezTo>
                      <a:pt x="389" y="305575"/>
                      <a:pt x="27284" y="332154"/>
                      <a:pt x="60327" y="332151"/>
                    </a:cubicBezTo>
                    <a:close/>
                    <a:moveTo>
                      <a:pt x="35486" y="60327"/>
                    </a:moveTo>
                    <a:cubicBezTo>
                      <a:pt x="35486" y="46608"/>
                      <a:pt x="46608" y="35486"/>
                      <a:pt x="60327" y="35486"/>
                    </a:cubicBezTo>
                    <a:lnTo>
                      <a:pt x="400994" y="35486"/>
                    </a:lnTo>
                    <a:cubicBezTo>
                      <a:pt x="414713" y="35486"/>
                      <a:pt x="425835" y="46608"/>
                      <a:pt x="425835" y="60327"/>
                    </a:cubicBezTo>
                    <a:lnTo>
                      <a:pt x="425835" y="93542"/>
                    </a:lnTo>
                    <a:lnTo>
                      <a:pt x="35486" y="93542"/>
                    </a:lnTo>
                    <a:close/>
                    <a:moveTo>
                      <a:pt x="35486" y="116253"/>
                    </a:moveTo>
                    <a:lnTo>
                      <a:pt x="425835" y="116253"/>
                    </a:lnTo>
                    <a:lnTo>
                      <a:pt x="425835" y="272534"/>
                    </a:lnTo>
                    <a:cubicBezTo>
                      <a:pt x="425450" y="285975"/>
                      <a:pt x="414441" y="296670"/>
                      <a:pt x="400994" y="296665"/>
                    </a:cubicBezTo>
                    <a:lnTo>
                      <a:pt x="60327" y="296665"/>
                    </a:lnTo>
                    <a:cubicBezTo>
                      <a:pt x="46880" y="296670"/>
                      <a:pt x="35870" y="285975"/>
                      <a:pt x="35486" y="27253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2" name="Google Shape;702;p35"/>
              <p:cNvSpPr/>
              <p:nvPr/>
            </p:nvSpPr>
            <p:spPr>
              <a:xfrm>
                <a:off x="3241036" y="1170799"/>
                <a:ext cx="24698" cy="24699"/>
              </a:xfrm>
              <a:custGeom>
                <a:avLst/>
                <a:gdLst/>
                <a:ahLst/>
                <a:cxnLst/>
                <a:rect l="l" t="t" r="r" b="b"/>
                <a:pathLst>
                  <a:path w="24698" h="24699" extrusionOk="0">
                    <a:moveTo>
                      <a:pt x="12775" y="7"/>
                    </a:moveTo>
                    <a:cubicBezTo>
                      <a:pt x="5959" y="-228"/>
                      <a:pt x="243" y="5107"/>
                      <a:pt x="7" y="11923"/>
                    </a:cubicBezTo>
                    <a:cubicBezTo>
                      <a:pt x="-228" y="18740"/>
                      <a:pt x="5107" y="24456"/>
                      <a:pt x="11923" y="24692"/>
                    </a:cubicBezTo>
                    <a:cubicBezTo>
                      <a:pt x="18740" y="24926"/>
                      <a:pt x="24456" y="19591"/>
                      <a:pt x="24691" y="12775"/>
                    </a:cubicBezTo>
                    <a:cubicBezTo>
                      <a:pt x="24696" y="12636"/>
                      <a:pt x="24698" y="12496"/>
                      <a:pt x="24699" y="12357"/>
                    </a:cubicBezTo>
                    <a:cubicBezTo>
                      <a:pt x="24702" y="5699"/>
                      <a:pt x="19429" y="237"/>
                      <a:pt x="12775" y="7"/>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3" name="Google Shape;703;p35"/>
              <p:cNvSpPr/>
              <p:nvPr/>
            </p:nvSpPr>
            <p:spPr>
              <a:xfrm>
                <a:off x="3280213" y="1170807"/>
                <a:ext cx="24698" cy="24698"/>
              </a:xfrm>
              <a:custGeom>
                <a:avLst/>
                <a:gdLst/>
                <a:ahLst/>
                <a:cxnLst/>
                <a:rect l="l" t="t" r="r" b="b"/>
                <a:pathLst>
                  <a:path w="24698" h="24698" extrusionOk="0">
                    <a:moveTo>
                      <a:pt x="12349" y="0"/>
                    </a:moveTo>
                    <a:cubicBezTo>
                      <a:pt x="5529" y="0"/>
                      <a:pt x="0" y="5529"/>
                      <a:pt x="0" y="12349"/>
                    </a:cubicBezTo>
                    <a:cubicBezTo>
                      <a:pt x="0" y="19170"/>
                      <a:pt x="5529" y="24698"/>
                      <a:pt x="12349" y="24698"/>
                    </a:cubicBezTo>
                    <a:cubicBezTo>
                      <a:pt x="19170" y="24698"/>
                      <a:pt x="24698" y="19170"/>
                      <a:pt x="24698" y="12349"/>
                    </a:cubicBezTo>
                    <a:cubicBezTo>
                      <a:pt x="24698" y="5529"/>
                      <a:pt x="19170" y="0"/>
                      <a:pt x="12349"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4" name="Google Shape;704;p35"/>
              <p:cNvSpPr/>
              <p:nvPr/>
            </p:nvSpPr>
            <p:spPr>
              <a:xfrm>
                <a:off x="3268715"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5" name="Google Shape;705;p35"/>
              <p:cNvSpPr/>
              <p:nvPr/>
            </p:nvSpPr>
            <p:spPr>
              <a:xfrm>
                <a:off x="3425138"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6" name="Google Shape;706;p35"/>
              <p:cNvSpPr/>
              <p:nvPr/>
            </p:nvSpPr>
            <p:spPr>
              <a:xfrm>
                <a:off x="3346927"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7" name="Google Shape;707;p35"/>
              <p:cNvSpPr/>
              <p:nvPr/>
            </p:nvSpPr>
            <p:spPr>
              <a:xfrm>
                <a:off x="3268715"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8" name="Google Shape;708;p35"/>
              <p:cNvSpPr/>
              <p:nvPr/>
            </p:nvSpPr>
            <p:spPr>
              <a:xfrm>
                <a:off x="3425138"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9" name="Google Shape;709;p35"/>
              <p:cNvSpPr/>
              <p:nvPr/>
            </p:nvSpPr>
            <p:spPr>
              <a:xfrm>
                <a:off x="3346927"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10" name="Google Shape;710;p35"/>
              <p:cNvSpPr/>
              <p:nvPr/>
            </p:nvSpPr>
            <p:spPr>
              <a:xfrm>
                <a:off x="3503350"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11" name="Google Shape;711;p35"/>
          <p:cNvGrpSpPr/>
          <p:nvPr/>
        </p:nvGrpSpPr>
        <p:grpSpPr>
          <a:xfrm>
            <a:off x="5745975" y="3787510"/>
            <a:ext cx="1040700" cy="594415"/>
            <a:chOff x="5745975" y="3787510"/>
            <a:chExt cx="1040700" cy="594415"/>
          </a:xfrm>
        </p:grpSpPr>
        <p:sp>
          <p:nvSpPr>
            <p:cNvPr id="712" name="Google Shape;712;p35"/>
            <p:cNvSpPr/>
            <p:nvPr/>
          </p:nvSpPr>
          <p:spPr>
            <a:xfrm>
              <a:off x="5745975" y="4043225"/>
              <a:ext cx="10407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Stored Procedures</a:t>
              </a:r>
              <a:endParaRPr sz="700">
                <a:solidFill>
                  <a:srgbClr val="1398C9"/>
                </a:solidFill>
              </a:endParaRPr>
            </a:p>
          </p:txBody>
        </p:sp>
        <p:grpSp>
          <p:nvGrpSpPr>
            <p:cNvPr id="713" name="Google Shape;713;p35"/>
            <p:cNvGrpSpPr/>
            <p:nvPr/>
          </p:nvGrpSpPr>
          <p:grpSpPr>
            <a:xfrm>
              <a:off x="6102663" y="3787510"/>
              <a:ext cx="338509" cy="338741"/>
              <a:chOff x="6862733" y="1403553"/>
              <a:chExt cx="412313" cy="412596"/>
            </a:xfrm>
          </p:grpSpPr>
          <p:sp>
            <p:nvSpPr>
              <p:cNvPr id="714" name="Google Shape;714;p35"/>
              <p:cNvSpPr/>
              <p:nvPr/>
            </p:nvSpPr>
            <p:spPr>
              <a:xfrm>
                <a:off x="6972507" y="1517648"/>
                <a:ext cx="195890" cy="183891"/>
              </a:xfrm>
              <a:custGeom>
                <a:avLst/>
                <a:gdLst/>
                <a:ahLst/>
                <a:cxnLst/>
                <a:rect l="l" t="t" r="r" b="b"/>
                <a:pathLst>
                  <a:path w="195890" h="183891" extrusionOk="0">
                    <a:moveTo>
                      <a:pt x="180036" y="79454"/>
                    </a:moveTo>
                    <a:lnTo>
                      <a:pt x="158273" y="92332"/>
                    </a:lnTo>
                    <a:lnTo>
                      <a:pt x="180036" y="105210"/>
                    </a:lnTo>
                    <a:cubicBezTo>
                      <a:pt x="186213" y="106589"/>
                      <a:pt x="190104" y="112715"/>
                      <a:pt x="188725" y="118892"/>
                    </a:cubicBezTo>
                    <a:cubicBezTo>
                      <a:pt x="187345" y="125071"/>
                      <a:pt x="181220" y="128960"/>
                      <a:pt x="175042" y="127580"/>
                    </a:cubicBezTo>
                    <a:cubicBezTo>
                      <a:pt x="172753" y="127069"/>
                      <a:pt x="170675" y="125869"/>
                      <a:pt x="169090" y="124140"/>
                    </a:cubicBezTo>
                    <a:lnTo>
                      <a:pt x="130458" y="101861"/>
                    </a:lnTo>
                    <a:cubicBezTo>
                      <a:pt x="127967" y="100408"/>
                      <a:pt x="126126" y="98059"/>
                      <a:pt x="125307" y="95294"/>
                    </a:cubicBezTo>
                    <a:cubicBezTo>
                      <a:pt x="125046" y="94063"/>
                      <a:pt x="125046" y="92790"/>
                      <a:pt x="125307" y="91559"/>
                    </a:cubicBezTo>
                    <a:cubicBezTo>
                      <a:pt x="125182" y="90662"/>
                      <a:pt x="125182" y="89753"/>
                      <a:pt x="125307" y="88855"/>
                    </a:cubicBezTo>
                    <a:cubicBezTo>
                      <a:pt x="126110" y="85980"/>
                      <a:pt x="128004" y="83530"/>
                      <a:pt x="130586" y="82030"/>
                    </a:cubicBezTo>
                    <a:lnTo>
                      <a:pt x="169219" y="59623"/>
                    </a:lnTo>
                    <a:cubicBezTo>
                      <a:pt x="174746" y="56579"/>
                      <a:pt x="181691" y="58458"/>
                      <a:pt x="184930" y="63873"/>
                    </a:cubicBezTo>
                    <a:cubicBezTo>
                      <a:pt x="187902" y="69461"/>
                      <a:pt x="185781" y="76401"/>
                      <a:pt x="180192" y="79373"/>
                    </a:cubicBezTo>
                    <a:cubicBezTo>
                      <a:pt x="180140" y="79400"/>
                      <a:pt x="180088" y="79427"/>
                      <a:pt x="180036" y="79454"/>
                    </a:cubicBezTo>
                    <a:close/>
                    <a:moveTo>
                      <a:pt x="159432" y="140108"/>
                    </a:moveTo>
                    <a:lnTo>
                      <a:pt x="120799" y="117701"/>
                    </a:lnTo>
                    <a:cubicBezTo>
                      <a:pt x="118772" y="116533"/>
                      <a:pt x="116429" y="116037"/>
                      <a:pt x="114103" y="116284"/>
                    </a:cubicBezTo>
                    <a:cubicBezTo>
                      <a:pt x="108148" y="116691"/>
                      <a:pt x="103529" y="121648"/>
                      <a:pt x="103543" y="127616"/>
                    </a:cubicBezTo>
                    <a:lnTo>
                      <a:pt x="103543" y="172430"/>
                    </a:lnTo>
                    <a:cubicBezTo>
                      <a:pt x="103543" y="178760"/>
                      <a:pt x="108675" y="183891"/>
                      <a:pt x="115004" y="183891"/>
                    </a:cubicBezTo>
                    <a:cubicBezTo>
                      <a:pt x="121334" y="183891"/>
                      <a:pt x="126465" y="178760"/>
                      <a:pt x="126465" y="172430"/>
                    </a:cubicBezTo>
                    <a:lnTo>
                      <a:pt x="126465" y="147319"/>
                    </a:lnTo>
                    <a:lnTo>
                      <a:pt x="148229" y="160197"/>
                    </a:lnTo>
                    <a:cubicBezTo>
                      <a:pt x="153333" y="163940"/>
                      <a:pt x="160505" y="162837"/>
                      <a:pt x="164248" y="157732"/>
                    </a:cubicBezTo>
                    <a:cubicBezTo>
                      <a:pt x="167992" y="152627"/>
                      <a:pt x="166888" y="145456"/>
                      <a:pt x="161783" y="141712"/>
                    </a:cubicBezTo>
                    <a:cubicBezTo>
                      <a:pt x="161131" y="141233"/>
                      <a:pt x="160429" y="140825"/>
                      <a:pt x="159690" y="140494"/>
                    </a:cubicBezTo>
                    <a:close/>
                    <a:moveTo>
                      <a:pt x="115648" y="96324"/>
                    </a:moveTo>
                    <a:lnTo>
                      <a:pt x="98908" y="112421"/>
                    </a:lnTo>
                    <a:cubicBezTo>
                      <a:pt x="98345" y="112950"/>
                      <a:pt x="97617" y="113268"/>
                      <a:pt x="96847" y="113322"/>
                    </a:cubicBezTo>
                    <a:lnTo>
                      <a:pt x="92082" y="113322"/>
                    </a:lnTo>
                    <a:cubicBezTo>
                      <a:pt x="91312" y="113268"/>
                      <a:pt x="90585" y="112950"/>
                      <a:pt x="90022" y="112421"/>
                    </a:cubicBezTo>
                    <a:lnTo>
                      <a:pt x="73925" y="96324"/>
                    </a:lnTo>
                    <a:cubicBezTo>
                      <a:pt x="73396" y="95761"/>
                      <a:pt x="73078" y="95034"/>
                      <a:pt x="73024" y="94264"/>
                    </a:cubicBezTo>
                    <a:lnTo>
                      <a:pt x="73024" y="89628"/>
                    </a:lnTo>
                    <a:cubicBezTo>
                      <a:pt x="73028" y="88846"/>
                      <a:pt x="73353" y="88100"/>
                      <a:pt x="73925" y="87567"/>
                    </a:cubicBezTo>
                    <a:lnTo>
                      <a:pt x="89893" y="71470"/>
                    </a:lnTo>
                    <a:cubicBezTo>
                      <a:pt x="90456" y="70941"/>
                      <a:pt x="91184" y="70623"/>
                      <a:pt x="91954" y="70569"/>
                    </a:cubicBezTo>
                    <a:lnTo>
                      <a:pt x="96718" y="70569"/>
                    </a:lnTo>
                    <a:cubicBezTo>
                      <a:pt x="97488" y="70623"/>
                      <a:pt x="98216" y="70941"/>
                      <a:pt x="98779" y="71470"/>
                    </a:cubicBezTo>
                    <a:lnTo>
                      <a:pt x="115648" y="87567"/>
                    </a:lnTo>
                    <a:cubicBezTo>
                      <a:pt x="116131" y="88147"/>
                      <a:pt x="116403" y="88873"/>
                      <a:pt x="116421" y="89628"/>
                    </a:cubicBezTo>
                    <a:lnTo>
                      <a:pt x="116421" y="94264"/>
                    </a:lnTo>
                    <a:cubicBezTo>
                      <a:pt x="116362" y="95009"/>
                      <a:pt x="116094" y="95723"/>
                      <a:pt x="115648" y="96324"/>
                    </a:cubicBezTo>
                    <a:close/>
                    <a:moveTo>
                      <a:pt x="102771" y="91817"/>
                    </a:moveTo>
                    <a:cubicBezTo>
                      <a:pt x="102748" y="91076"/>
                      <a:pt x="102422" y="90378"/>
                      <a:pt x="101869" y="89885"/>
                    </a:cubicBezTo>
                    <a:lnTo>
                      <a:pt x="96590" y="85507"/>
                    </a:lnTo>
                    <a:cubicBezTo>
                      <a:pt x="95988" y="85061"/>
                      <a:pt x="95275" y="84793"/>
                      <a:pt x="94529" y="84734"/>
                    </a:cubicBezTo>
                    <a:lnTo>
                      <a:pt x="94529" y="84734"/>
                    </a:lnTo>
                    <a:cubicBezTo>
                      <a:pt x="93784" y="84793"/>
                      <a:pt x="93070" y="85061"/>
                      <a:pt x="92469" y="85507"/>
                    </a:cubicBezTo>
                    <a:lnTo>
                      <a:pt x="87833" y="90272"/>
                    </a:lnTo>
                    <a:cubicBezTo>
                      <a:pt x="87280" y="90765"/>
                      <a:pt x="86955" y="91463"/>
                      <a:pt x="86931" y="92203"/>
                    </a:cubicBezTo>
                    <a:lnTo>
                      <a:pt x="86931" y="92203"/>
                    </a:lnTo>
                    <a:cubicBezTo>
                      <a:pt x="86955" y="92944"/>
                      <a:pt x="87280" y="93642"/>
                      <a:pt x="87833" y="94135"/>
                    </a:cubicBezTo>
                    <a:lnTo>
                      <a:pt x="92469" y="98771"/>
                    </a:lnTo>
                    <a:cubicBezTo>
                      <a:pt x="93032" y="99300"/>
                      <a:pt x="93759" y="99618"/>
                      <a:pt x="94529" y="99672"/>
                    </a:cubicBezTo>
                    <a:lnTo>
                      <a:pt x="94529" y="99672"/>
                    </a:lnTo>
                    <a:cubicBezTo>
                      <a:pt x="95299" y="99618"/>
                      <a:pt x="96027" y="99300"/>
                      <a:pt x="96590" y="98771"/>
                    </a:cubicBezTo>
                    <a:lnTo>
                      <a:pt x="101225" y="94135"/>
                    </a:lnTo>
                    <a:cubicBezTo>
                      <a:pt x="101778" y="93642"/>
                      <a:pt x="102104" y="92944"/>
                      <a:pt x="102127" y="92203"/>
                    </a:cubicBezTo>
                    <a:close/>
                    <a:moveTo>
                      <a:pt x="29626" y="43784"/>
                    </a:moveTo>
                    <a:lnTo>
                      <a:pt x="68259" y="66191"/>
                    </a:lnTo>
                    <a:cubicBezTo>
                      <a:pt x="70286" y="67359"/>
                      <a:pt x="72630" y="67854"/>
                      <a:pt x="74955" y="67607"/>
                    </a:cubicBezTo>
                    <a:cubicBezTo>
                      <a:pt x="80910" y="67200"/>
                      <a:pt x="85529" y="62244"/>
                      <a:pt x="85515" y="56275"/>
                    </a:cubicBezTo>
                    <a:lnTo>
                      <a:pt x="85515" y="11461"/>
                    </a:lnTo>
                    <a:cubicBezTo>
                      <a:pt x="85515" y="5131"/>
                      <a:pt x="80383" y="0"/>
                      <a:pt x="74054" y="0"/>
                    </a:cubicBezTo>
                    <a:cubicBezTo>
                      <a:pt x="67725" y="0"/>
                      <a:pt x="62593" y="5131"/>
                      <a:pt x="62593" y="11461"/>
                    </a:cubicBezTo>
                    <a:lnTo>
                      <a:pt x="62593" y="36572"/>
                    </a:lnTo>
                    <a:lnTo>
                      <a:pt x="40830" y="23695"/>
                    </a:lnTo>
                    <a:cubicBezTo>
                      <a:pt x="35312" y="20577"/>
                      <a:pt x="28313" y="22470"/>
                      <a:pt x="25119" y="27944"/>
                    </a:cubicBezTo>
                    <a:cubicBezTo>
                      <a:pt x="21799" y="33334"/>
                      <a:pt x="23477" y="40394"/>
                      <a:pt x="28867" y="43713"/>
                    </a:cubicBezTo>
                    <a:cubicBezTo>
                      <a:pt x="28905" y="43737"/>
                      <a:pt x="28944" y="43760"/>
                      <a:pt x="28982" y="43784"/>
                    </a:cubicBezTo>
                    <a:close/>
                    <a:moveTo>
                      <a:pt x="115004" y="67607"/>
                    </a:moveTo>
                    <a:cubicBezTo>
                      <a:pt x="117330" y="67854"/>
                      <a:pt x="119674" y="67359"/>
                      <a:pt x="121701" y="66191"/>
                    </a:cubicBezTo>
                    <a:lnTo>
                      <a:pt x="160333" y="43784"/>
                    </a:lnTo>
                    <a:cubicBezTo>
                      <a:pt x="165791" y="40640"/>
                      <a:pt x="167688" y="33681"/>
                      <a:pt x="164583" y="28202"/>
                    </a:cubicBezTo>
                    <a:cubicBezTo>
                      <a:pt x="161389" y="22728"/>
                      <a:pt x="154390" y="20835"/>
                      <a:pt x="148872" y="23952"/>
                    </a:cubicBezTo>
                    <a:lnTo>
                      <a:pt x="127109" y="36830"/>
                    </a:lnTo>
                    <a:lnTo>
                      <a:pt x="127109" y="11461"/>
                    </a:lnTo>
                    <a:cubicBezTo>
                      <a:pt x="127109" y="5131"/>
                      <a:pt x="121978" y="0"/>
                      <a:pt x="115648" y="0"/>
                    </a:cubicBezTo>
                    <a:cubicBezTo>
                      <a:pt x="109319" y="0"/>
                      <a:pt x="104187" y="5131"/>
                      <a:pt x="104187" y="11461"/>
                    </a:cubicBezTo>
                    <a:lnTo>
                      <a:pt x="104187" y="56275"/>
                    </a:lnTo>
                    <a:cubicBezTo>
                      <a:pt x="104156" y="62107"/>
                      <a:pt x="108558" y="67011"/>
                      <a:pt x="114361" y="67607"/>
                    </a:cubicBezTo>
                    <a:close/>
                    <a:moveTo>
                      <a:pt x="75213" y="116284"/>
                    </a:moveTo>
                    <a:cubicBezTo>
                      <a:pt x="72887" y="116037"/>
                      <a:pt x="70543" y="116533"/>
                      <a:pt x="68517" y="117701"/>
                    </a:cubicBezTo>
                    <a:lnTo>
                      <a:pt x="29884" y="140108"/>
                    </a:lnTo>
                    <a:cubicBezTo>
                      <a:pt x="24107" y="142695"/>
                      <a:pt x="21520" y="149475"/>
                      <a:pt x="24107" y="155252"/>
                    </a:cubicBezTo>
                    <a:cubicBezTo>
                      <a:pt x="26693" y="161029"/>
                      <a:pt x="33473" y="163616"/>
                      <a:pt x="39251" y="161029"/>
                    </a:cubicBezTo>
                    <a:cubicBezTo>
                      <a:pt x="39990" y="160698"/>
                      <a:pt x="40692" y="160289"/>
                      <a:pt x="41345" y="159810"/>
                    </a:cubicBezTo>
                    <a:lnTo>
                      <a:pt x="63108" y="146933"/>
                    </a:lnTo>
                    <a:lnTo>
                      <a:pt x="63108" y="172044"/>
                    </a:lnTo>
                    <a:cubicBezTo>
                      <a:pt x="63108" y="178373"/>
                      <a:pt x="68240" y="183505"/>
                      <a:pt x="74569" y="183505"/>
                    </a:cubicBezTo>
                    <a:cubicBezTo>
                      <a:pt x="80898" y="183505"/>
                      <a:pt x="86030" y="178373"/>
                      <a:pt x="86030" y="172044"/>
                    </a:cubicBezTo>
                    <a:lnTo>
                      <a:pt x="86030" y="127616"/>
                    </a:lnTo>
                    <a:cubicBezTo>
                      <a:pt x="86030" y="121358"/>
                      <a:pt x="80958" y="116284"/>
                      <a:pt x="74699" y="116283"/>
                    </a:cubicBezTo>
                    <a:cubicBezTo>
                      <a:pt x="74655" y="116283"/>
                      <a:pt x="74613" y="116284"/>
                      <a:pt x="74569" y="116284"/>
                    </a:cubicBezTo>
                    <a:close/>
                    <a:moveTo>
                      <a:pt x="64138" y="95294"/>
                    </a:moveTo>
                    <a:cubicBezTo>
                      <a:pt x="64335" y="94056"/>
                      <a:pt x="64335" y="92797"/>
                      <a:pt x="64138" y="91559"/>
                    </a:cubicBezTo>
                    <a:cubicBezTo>
                      <a:pt x="64200" y="90659"/>
                      <a:pt x="64200" y="89755"/>
                      <a:pt x="64138" y="88855"/>
                    </a:cubicBezTo>
                    <a:cubicBezTo>
                      <a:pt x="63279" y="85969"/>
                      <a:pt x="61342" y="83526"/>
                      <a:pt x="58730" y="82030"/>
                    </a:cubicBezTo>
                    <a:lnTo>
                      <a:pt x="20097" y="59623"/>
                    </a:lnTo>
                    <a:cubicBezTo>
                      <a:pt x="14618" y="56518"/>
                      <a:pt x="7659" y="58415"/>
                      <a:pt x="4515" y="63873"/>
                    </a:cubicBezTo>
                    <a:cubicBezTo>
                      <a:pt x="1337" y="69264"/>
                      <a:pt x="3132" y="76212"/>
                      <a:pt x="8524" y="79389"/>
                    </a:cubicBezTo>
                    <a:cubicBezTo>
                      <a:pt x="8561" y="79411"/>
                      <a:pt x="8598" y="79433"/>
                      <a:pt x="8636" y="79454"/>
                    </a:cubicBezTo>
                    <a:lnTo>
                      <a:pt x="30399" y="92332"/>
                    </a:lnTo>
                    <a:lnTo>
                      <a:pt x="8636" y="105210"/>
                    </a:lnTo>
                    <a:cubicBezTo>
                      <a:pt x="2502" y="106772"/>
                      <a:pt x="-1205" y="113009"/>
                      <a:pt x="357" y="119144"/>
                    </a:cubicBezTo>
                    <a:cubicBezTo>
                      <a:pt x="1919" y="125278"/>
                      <a:pt x="8158" y="128984"/>
                      <a:pt x="14292" y="127423"/>
                    </a:cubicBezTo>
                    <a:cubicBezTo>
                      <a:pt x="16417" y="126881"/>
                      <a:pt x="18343" y="125743"/>
                      <a:pt x="19839" y="124140"/>
                    </a:cubicBezTo>
                    <a:lnTo>
                      <a:pt x="58472" y="101861"/>
                    </a:lnTo>
                    <a:cubicBezTo>
                      <a:pt x="61148" y="100499"/>
                      <a:pt x="63183" y="98141"/>
                      <a:pt x="64138" y="95294"/>
                    </a:cubicBezTo>
                    <a:close/>
                    <a:moveTo>
                      <a:pt x="186861" y="21119"/>
                    </a:moveTo>
                    <a:lnTo>
                      <a:pt x="185187" y="21119"/>
                    </a:lnTo>
                    <a:lnTo>
                      <a:pt x="185187" y="23308"/>
                    </a:lnTo>
                    <a:lnTo>
                      <a:pt x="186861" y="23308"/>
                    </a:lnTo>
                    <a:cubicBezTo>
                      <a:pt x="187763" y="23308"/>
                      <a:pt x="188278" y="23308"/>
                      <a:pt x="188278" y="22149"/>
                    </a:cubicBezTo>
                    <a:cubicBezTo>
                      <a:pt x="188278" y="20990"/>
                      <a:pt x="187763" y="21119"/>
                      <a:pt x="186861" y="21119"/>
                    </a:cubicBezTo>
                    <a:close/>
                    <a:moveTo>
                      <a:pt x="182998" y="19188"/>
                    </a:moveTo>
                    <a:lnTo>
                      <a:pt x="186990" y="19188"/>
                    </a:lnTo>
                    <a:cubicBezTo>
                      <a:pt x="188683" y="18974"/>
                      <a:pt x="190230" y="20173"/>
                      <a:pt x="190444" y="21866"/>
                    </a:cubicBezTo>
                    <a:cubicBezTo>
                      <a:pt x="190457" y="21960"/>
                      <a:pt x="190464" y="22054"/>
                      <a:pt x="190467" y="22149"/>
                    </a:cubicBezTo>
                    <a:cubicBezTo>
                      <a:pt x="190525" y="23174"/>
                      <a:pt x="189969" y="24136"/>
                      <a:pt x="189050" y="24596"/>
                    </a:cubicBezTo>
                    <a:lnTo>
                      <a:pt x="190596" y="26914"/>
                    </a:lnTo>
                    <a:lnTo>
                      <a:pt x="190596" y="26914"/>
                    </a:lnTo>
                    <a:lnTo>
                      <a:pt x="188406" y="26914"/>
                    </a:lnTo>
                    <a:lnTo>
                      <a:pt x="186861" y="24725"/>
                    </a:lnTo>
                    <a:lnTo>
                      <a:pt x="185187" y="24725"/>
                    </a:lnTo>
                    <a:lnTo>
                      <a:pt x="185187" y="26914"/>
                    </a:lnTo>
                    <a:lnTo>
                      <a:pt x="182998" y="26914"/>
                    </a:lnTo>
                    <a:close/>
                    <a:moveTo>
                      <a:pt x="193944" y="23437"/>
                    </a:moveTo>
                    <a:cubicBezTo>
                      <a:pt x="194230" y="19464"/>
                      <a:pt x="191240" y="16013"/>
                      <a:pt x="187268" y="15727"/>
                    </a:cubicBezTo>
                    <a:cubicBezTo>
                      <a:pt x="187047" y="15712"/>
                      <a:pt x="186825" y="15705"/>
                      <a:pt x="186604" y="15711"/>
                    </a:cubicBezTo>
                    <a:cubicBezTo>
                      <a:pt x="182693" y="15623"/>
                      <a:pt x="179451" y="18723"/>
                      <a:pt x="179364" y="22634"/>
                    </a:cubicBezTo>
                    <a:cubicBezTo>
                      <a:pt x="179359" y="22901"/>
                      <a:pt x="179368" y="23169"/>
                      <a:pt x="179392" y="23437"/>
                    </a:cubicBezTo>
                    <a:cubicBezTo>
                      <a:pt x="178856" y="27455"/>
                      <a:pt x="181679" y="31147"/>
                      <a:pt x="185698" y="31683"/>
                    </a:cubicBezTo>
                    <a:cubicBezTo>
                      <a:pt x="189716" y="32218"/>
                      <a:pt x="193408" y="29396"/>
                      <a:pt x="193944" y="25378"/>
                    </a:cubicBezTo>
                    <a:cubicBezTo>
                      <a:pt x="194030" y="24734"/>
                      <a:pt x="194030" y="24081"/>
                      <a:pt x="193944" y="23437"/>
                    </a:cubicBezTo>
                    <a:close/>
                    <a:moveTo>
                      <a:pt x="195875" y="23437"/>
                    </a:moveTo>
                    <a:cubicBezTo>
                      <a:pt x="196091" y="28410"/>
                      <a:pt x="192234" y="32618"/>
                      <a:pt x="187260" y="32833"/>
                    </a:cubicBezTo>
                    <a:cubicBezTo>
                      <a:pt x="187041" y="32843"/>
                      <a:pt x="186823" y="32844"/>
                      <a:pt x="186604" y="32838"/>
                    </a:cubicBezTo>
                    <a:cubicBezTo>
                      <a:pt x="181377" y="32227"/>
                      <a:pt x="177633" y="27495"/>
                      <a:pt x="178245" y="22267"/>
                    </a:cubicBezTo>
                    <a:cubicBezTo>
                      <a:pt x="178757" y="17880"/>
                      <a:pt x="182216" y="14420"/>
                      <a:pt x="186604" y="13908"/>
                    </a:cubicBezTo>
                    <a:cubicBezTo>
                      <a:pt x="191580" y="13757"/>
                      <a:pt x="195736" y="17669"/>
                      <a:pt x="195886" y="22645"/>
                    </a:cubicBezTo>
                    <a:cubicBezTo>
                      <a:pt x="195895" y="22909"/>
                      <a:pt x="195891" y="23173"/>
                      <a:pt x="195875" y="23437"/>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15" name="Google Shape;715;p35"/>
              <p:cNvSpPr/>
              <p:nvPr/>
            </p:nvSpPr>
            <p:spPr>
              <a:xfrm>
                <a:off x="6862733" y="1403553"/>
                <a:ext cx="412313" cy="412596"/>
              </a:xfrm>
              <a:custGeom>
                <a:avLst/>
                <a:gdLst/>
                <a:ahLst/>
                <a:cxnLst/>
                <a:rect l="l" t="t" r="r" b="b"/>
                <a:pathLst>
                  <a:path w="412313" h="412596" extrusionOk="0">
                    <a:moveTo>
                      <a:pt x="411631" y="255104"/>
                    </a:moveTo>
                    <a:cubicBezTo>
                      <a:pt x="410394" y="250941"/>
                      <a:pt x="407574" y="247427"/>
                      <a:pt x="403776" y="245317"/>
                    </a:cubicBezTo>
                    <a:lnTo>
                      <a:pt x="375445" y="229864"/>
                    </a:lnTo>
                    <a:cubicBezTo>
                      <a:pt x="376311" y="221652"/>
                      <a:pt x="376655" y="213394"/>
                      <a:pt x="376476" y="205139"/>
                    </a:cubicBezTo>
                    <a:cubicBezTo>
                      <a:pt x="376638" y="197101"/>
                      <a:pt x="376336" y="189062"/>
                      <a:pt x="375574" y="181058"/>
                    </a:cubicBezTo>
                    <a:lnTo>
                      <a:pt x="404034" y="164961"/>
                    </a:lnTo>
                    <a:cubicBezTo>
                      <a:pt x="407798" y="162813"/>
                      <a:pt x="410537" y="159239"/>
                      <a:pt x="411631" y="155046"/>
                    </a:cubicBezTo>
                    <a:cubicBezTo>
                      <a:pt x="412683" y="150962"/>
                      <a:pt x="412131" y="146629"/>
                      <a:pt x="410086" y="142941"/>
                    </a:cubicBezTo>
                    <a:lnTo>
                      <a:pt x="362310" y="62070"/>
                    </a:lnTo>
                    <a:cubicBezTo>
                      <a:pt x="359454" y="57175"/>
                      <a:pt x="354199" y="54179"/>
                      <a:pt x="348531" y="54214"/>
                    </a:cubicBezTo>
                    <a:cubicBezTo>
                      <a:pt x="345893" y="54213"/>
                      <a:pt x="343290" y="54830"/>
                      <a:pt x="340934" y="56017"/>
                    </a:cubicBezTo>
                    <a:lnTo>
                      <a:pt x="311959" y="71857"/>
                    </a:lnTo>
                    <a:cubicBezTo>
                      <a:pt x="298763" y="61224"/>
                      <a:pt x="284104" y="52550"/>
                      <a:pt x="268433" y="46102"/>
                    </a:cubicBezTo>
                    <a:lnTo>
                      <a:pt x="268433" y="15968"/>
                    </a:lnTo>
                    <a:cubicBezTo>
                      <a:pt x="268363" y="7178"/>
                      <a:pt x="261255" y="70"/>
                      <a:pt x="252465" y="0"/>
                    </a:cubicBezTo>
                    <a:lnTo>
                      <a:pt x="156398" y="0"/>
                    </a:lnTo>
                    <a:cubicBezTo>
                      <a:pt x="147608" y="70"/>
                      <a:pt x="140500" y="7178"/>
                      <a:pt x="140430" y="15968"/>
                    </a:cubicBezTo>
                    <a:lnTo>
                      <a:pt x="140430" y="46488"/>
                    </a:lnTo>
                    <a:cubicBezTo>
                      <a:pt x="125853" y="52720"/>
                      <a:pt x="112340" y="61193"/>
                      <a:pt x="100381" y="71599"/>
                    </a:cubicBezTo>
                    <a:lnTo>
                      <a:pt x="74626" y="56404"/>
                    </a:lnTo>
                    <a:cubicBezTo>
                      <a:pt x="72158" y="54980"/>
                      <a:pt x="69362" y="54225"/>
                      <a:pt x="66513" y="54214"/>
                    </a:cubicBezTo>
                    <a:cubicBezTo>
                      <a:pt x="60845" y="54179"/>
                      <a:pt x="55591" y="57175"/>
                      <a:pt x="52734" y="62070"/>
                    </a:cubicBezTo>
                    <a:lnTo>
                      <a:pt x="4830" y="142941"/>
                    </a:lnTo>
                    <a:cubicBezTo>
                      <a:pt x="2399" y="146781"/>
                      <a:pt x="1831" y="151512"/>
                      <a:pt x="3284" y="155818"/>
                    </a:cubicBezTo>
                    <a:cubicBezTo>
                      <a:pt x="4339" y="159961"/>
                      <a:pt x="7036" y="163495"/>
                      <a:pt x="10753" y="165605"/>
                    </a:cubicBezTo>
                    <a:lnTo>
                      <a:pt x="40372" y="182346"/>
                    </a:lnTo>
                    <a:cubicBezTo>
                      <a:pt x="40308" y="183117"/>
                      <a:pt x="40308" y="183893"/>
                      <a:pt x="40372" y="184664"/>
                    </a:cubicBezTo>
                    <a:lnTo>
                      <a:pt x="40372" y="187755"/>
                    </a:lnTo>
                    <a:cubicBezTo>
                      <a:pt x="39570" y="193690"/>
                      <a:pt x="39097" y="199666"/>
                      <a:pt x="38955" y="205654"/>
                    </a:cubicBezTo>
                    <a:lnTo>
                      <a:pt x="38955" y="229735"/>
                    </a:lnTo>
                    <a:lnTo>
                      <a:pt x="8435" y="245446"/>
                    </a:lnTo>
                    <a:cubicBezTo>
                      <a:pt x="4655" y="247420"/>
                      <a:pt x="1859" y="250869"/>
                      <a:pt x="709" y="254975"/>
                    </a:cubicBezTo>
                    <a:cubicBezTo>
                      <a:pt x="-596" y="259282"/>
                      <a:pt x="-85" y="263933"/>
                      <a:pt x="2125" y="267853"/>
                    </a:cubicBezTo>
                    <a:lnTo>
                      <a:pt x="49901" y="350398"/>
                    </a:lnTo>
                    <a:cubicBezTo>
                      <a:pt x="52692" y="355392"/>
                      <a:pt x="57959" y="358493"/>
                      <a:pt x="63680" y="358511"/>
                    </a:cubicBezTo>
                    <a:cubicBezTo>
                      <a:pt x="66386" y="358468"/>
                      <a:pt x="69039" y="357761"/>
                      <a:pt x="71407" y="356450"/>
                    </a:cubicBezTo>
                    <a:lnTo>
                      <a:pt x="100381" y="340740"/>
                    </a:lnTo>
                    <a:cubicBezTo>
                      <a:pt x="112365" y="351046"/>
                      <a:pt x="125876" y="359429"/>
                      <a:pt x="140430" y="365594"/>
                    </a:cubicBezTo>
                    <a:lnTo>
                      <a:pt x="140430" y="396628"/>
                    </a:lnTo>
                    <a:cubicBezTo>
                      <a:pt x="140500" y="405419"/>
                      <a:pt x="147608" y="412527"/>
                      <a:pt x="156398" y="412597"/>
                    </a:cubicBezTo>
                    <a:lnTo>
                      <a:pt x="252465" y="412597"/>
                    </a:lnTo>
                    <a:cubicBezTo>
                      <a:pt x="261255" y="412527"/>
                      <a:pt x="268363" y="405419"/>
                      <a:pt x="268433" y="396628"/>
                    </a:cubicBezTo>
                    <a:lnTo>
                      <a:pt x="268433" y="365722"/>
                    </a:lnTo>
                    <a:cubicBezTo>
                      <a:pt x="283998" y="359414"/>
                      <a:pt x="298605" y="350962"/>
                      <a:pt x="311830" y="340611"/>
                    </a:cubicBezTo>
                    <a:lnTo>
                      <a:pt x="341320" y="355935"/>
                    </a:lnTo>
                    <a:cubicBezTo>
                      <a:pt x="343687" y="357246"/>
                      <a:pt x="346341" y="357953"/>
                      <a:pt x="349046" y="357996"/>
                    </a:cubicBezTo>
                    <a:cubicBezTo>
                      <a:pt x="354768" y="357979"/>
                      <a:pt x="360035" y="354877"/>
                      <a:pt x="362825" y="349883"/>
                    </a:cubicBezTo>
                    <a:lnTo>
                      <a:pt x="410472" y="267467"/>
                    </a:lnTo>
                    <a:cubicBezTo>
                      <a:pt x="412428" y="263647"/>
                      <a:pt x="412844" y="259221"/>
                      <a:pt x="411631" y="255104"/>
                    </a:cubicBezTo>
                    <a:close/>
                    <a:moveTo>
                      <a:pt x="161034" y="338164"/>
                    </a:moveTo>
                    <a:cubicBezTo>
                      <a:pt x="145129" y="333060"/>
                      <a:pt x="130536" y="324532"/>
                      <a:pt x="118281" y="313182"/>
                    </a:cubicBezTo>
                    <a:lnTo>
                      <a:pt x="112228" y="308546"/>
                    </a:lnTo>
                    <a:cubicBezTo>
                      <a:pt x="109425" y="306274"/>
                      <a:pt x="105921" y="305045"/>
                      <a:pt x="102313" y="305069"/>
                    </a:cubicBezTo>
                    <a:cubicBezTo>
                      <a:pt x="99658" y="305066"/>
                      <a:pt x="97046" y="305731"/>
                      <a:pt x="94715" y="307001"/>
                    </a:cubicBezTo>
                    <a:lnTo>
                      <a:pt x="70119" y="319878"/>
                    </a:lnTo>
                    <a:lnTo>
                      <a:pt x="38054" y="265664"/>
                    </a:lnTo>
                    <a:lnTo>
                      <a:pt x="61877" y="252786"/>
                    </a:lnTo>
                    <a:cubicBezTo>
                      <a:pt x="67470" y="250117"/>
                      <a:pt x="70992" y="244431"/>
                      <a:pt x="70891" y="238235"/>
                    </a:cubicBezTo>
                    <a:lnTo>
                      <a:pt x="70891" y="205139"/>
                    </a:lnTo>
                    <a:cubicBezTo>
                      <a:pt x="70642" y="200421"/>
                      <a:pt x="70642" y="195692"/>
                      <a:pt x="70891" y="190974"/>
                    </a:cubicBezTo>
                    <a:cubicBezTo>
                      <a:pt x="71821" y="184923"/>
                      <a:pt x="72294" y="178810"/>
                      <a:pt x="72308" y="172688"/>
                    </a:cubicBezTo>
                    <a:cubicBezTo>
                      <a:pt x="72310" y="166928"/>
                      <a:pt x="69210" y="161613"/>
                      <a:pt x="64195" y="158780"/>
                    </a:cubicBezTo>
                    <a:lnTo>
                      <a:pt x="40629" y="145130"/>
                    </a:lnTo>
                    <a:lnTo>
                      <a:pt x="71922" y="91946"/>
                    </a:lnTo>
                    <a:lnTo>
                      <a:pt x="93942" y="104823"/>
                    </a:lnTo>
                    <a:cubicBezTo>
                      <a:pt x="99745" y="108251"/>
                      <a:pt x="107083" y="107631"/>
                      <a:pt x="112228" y="103278"/>
                    </a:cubicBezTo>
                    <a:lnTo>
                      <a:pt x="113516" y="102248"/>
                    </a:lnTo>
                    <a:cubicBezTo>
                      <a:pt x="126987" y="89095"/>
                      <a:pt x="143219" y="79109"/>
                      <a:pt x="161034" y="73016"/>
                    </a:cubicBezTo>
                    <a:cubicBezTo>
                      <a:pt x="167665" y="70962"/>
                      <a:pt x="172233" y="64889"/>
                      <a:pt x="172366" y="57949"/>
                    </a:cubicBezTo>
                    <a:lnTo>
                      <a:pt x="172366" y="32194"/>
                    </a:lnTo>
                    <a:lnTo>
                      <a:pt x="236754" y="32194"/>
                    </a:lnTo>
                    <a:lnTo>
                      <a:pt x="236754" y="57949"/>
                    </a:lnTo>
                    <a:cubicBezTo>
                      <a:pt x="236759" y="64950"/>
                      <a:pt x="241288" y="71145"/>
                      <a:pt x="247958" y="73273"/>
                    </a:cubicBezTo>
                    <a:cubicBezTo>
                      <a:pt x="267331" y="79546"/>
                      <a:pt x="285152" y="89861"/>
                      <a:pt x="300240" y="103535"/>
                    </a:cubicBezTo>
                    <a:cubicBezTo>
                      <a:pt x="303132" y="105947"/>
                      <a:pt x="306777" y="107268"/>
                      <a:pt x="310543" y="107270"/>
                    </a:cubicBezTo>
                    <a:cubicBezTo>
                      <a:pt x="313199" y="107290"/>
                      <a:pt x="315816" y="106625"/>
                      <a:pt x="318140" y="105338"/>
                    </a:cubicBezTo>
                    <a:lnTo>
                      <a:pt x="342865" y="92461"/>
                    </a:lnTo>
                    <a:lnTo>
                      <a:pt x="374415" y="146031"/>
                    </a:lnTo>
                    <a:lnTo>
                      <a:pt x="350205" y="159682"/>
                    </a:lnTo>
                    <a:cubicBezTo>
                      <a:pt x="343774" y="163242"/>
                      <a:pt x="340672" y="170785"/>
                      <a:pt x="342736" y="177839"/>
                    </a:cubicBezTo>
                    <a:cubicBezTo>
                      <a:pt x="344457" y="187135"/>
                      <a:pt x="345105" y="196598"/>
                      <a:pt x="344668" y="206041"/>
                    </a:cubicBezTo>
                    <a:cubicBezTo>
                      <a:pt x="345040" y="216087"/>
                      <a:pt x="344350" y="226144"/>
                      <a:pt x="342608" y="236045"/>
                    </a:cubicBezTo>
                    <a:cubicBezTo>
                      <a:pt x="340963" y="243021"/>
                      <a:pt x="344247" y="250225"/>
                      <a:pt x="350592" y="253559"/>
                    </a:cubicBezTo>
                    <a:lnTo>
                      <a:pt x="374415" y="266436"/>
                    </a:lnTo>
                    <a:lnTo>
                      <a:pt x="342736" y="321166"/>
                    </a:lnTo>
                    <a:lnTo>
                      <a:pt x="318140" y="308288"/>
                    </a:lnTo>
                    <a:cubicBezTo>
                      <a:pt x="315809" y="307019"/>
                      <a:pt x="313197" y="306354"/>
                      <a:pt x="310543" y="306357"/>
                    </a:cubicBezTo>
                    <a:cubicBezTo>
                      <a:pt x="306959" y="306347"/>
                      <a:pt x="303471" y="307525"/>
                      <a:pt x="300627" y="309705"/>
                    </a:cubicBezTo>
                    <a:cubicBezTo>
                      <a:pt x="285515" y="323161"/>
                      <a:pt x="267747" y="333294"/>
                      <a:pt x="248473" y="339452"/>
                    </a:cubicBezTo>
                    <a:cubicBezTo>
                      <a:pt x="241718" y="341229"/>
                      <a:pt x="236882" y="347159"/>
                      <a:pt x="236497" y="354133"/>
                    </a:cubicBezTo>
                    <a:lnTo>
                      <a:pt x="236497" y="379888"/>
                    </a:lnTo>
                    <a:lnTo>
                      <a:pt x="172109" y="379888"/>
                    </a:lnTo>
                    <a:lnTo>
                      <a:pt x="172109" y="354133"/>
                    </a:lnTo>
                    <a:cubicBezTo>
                      <a:pt x="172409" y="346930"/>
                      <a:pt x="167885" y="340408"/>
                      <a:pt x="161034" y="33816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16" name="Google Shape;716;p35"/>
          <p:cNvGrpSpPr/>
          <p:nvPr/>
        </p:nvGrpSpPr>
        <p:grpSpPr>
          <a:xfrm>
            <a:off x="6963291" y="3051873"/>
            <a:ext cx="918300" cy="532463"/>
            <a:chOff x="6963291" y="3051873"/>
            <a:chExt cx="918300" cy="532463"/>
          </a:xfrm>
        </p:grpSpPr>
        <p:sp>
          <p:nvSpPr>
            <p:cNvPr id="717" name="Google Shape;717;p35"/>
            <p:cNvSpPr/>
            <p:nvPr/>
          </p:nvSpPr>
          <p:spPr>
            <a:xfrm>
              <a:off x="6963291" y="3245636"/>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Secure Views</a:t>
              </a:r>
              <a:endParaRPr sz="700">
                <a:solidFill>
                  <a:srgbClr val="1398C9"/>
                </a:solidFill>
              </a:endParaRPr>
            </a:p>
          </p:txBody>
        </p:sp>
        <p:grpSp>
          <p:nvGrpSpPr>
            <p:cNvPr id="718" name="Google Shape;718;p35"/>
            <p:cNvGrpSpPr/>
            <p:nvPr/>
          </p:nvGrpSpPr>
          <p:grpSpPr>
            <a:xfrm>
              <a:off x="7268783" y="3051873"/>
              <a:ext cx="309188" cy="309222"/>
              <a:chOff x="5668281" y="1133450"/>
              <a:chExt cx="295563" cy="295567"/>
            </a:xfrm>
          </p:grpSpPr>
          <p:sp>
            <p:nvSpPr>
              <p:cNvPr id="719" name="Google Shape;719;p35"/>
              <p:cNvSpPr/>
              <p:nvPr/>
            </p:nvSpPr>
            <p:spPr>
              <a:xfrm>
                <a:off x="5707349" y="1172339"/>
                <a:ext cx="66041" cy="67333"/>
              </a:xfrm>
              <a:custGeom>
                <a:avLst/>
                <a:gdLst/>
                <a:ahLst/>
                <a:cxnLst/>
                <a:rect l="l" t="t" r="r" b="b"/>
                <a:pathLst>
                  <a:path w="66041" h="67333" extrusionOk="0">
                    <a:moveTo>
                      <a:pt x="1" y="15332"/>
                    </a:moveTo>
                    <a:lnTo>
                      <a:pt x="1" y="52278"/>
                    </a:lnTo>
                    <a:cubicBezTo>
                      <a:pt x="52" y="60607"/>
                      <a:pt x="6819" y="67333"/>
                      <a:pt x="15149" y="67333"/>
                    </a:cubicBezTo>
                    <a:lnTo>
                      <a:pt x="50801" y="67333"/>
                    </a:lnTo>
                    <a:cubicBezTo>
                      <a:pt x="59218" y="67333"/>
                      <a:pt x="66041" y="60510"/>
                      <a:pt x="66041" y="52093"/>
                    </a:cubicBezTo>
                    <a:lnTo>
                      <a:pt x="66041" y="15148"/>
                    </a:lnTo>
                    <a:cubicBezTo>
                      <a:pt x="65990" y="6767"/>
                      <a:pt x="59182" y="0"/>
                      <a:pt x="50801" y="0"/>
                    </a:cubicBezTo>
                    <a:lnTo>
                      <a:pt x="15149" y="0"/>
                    </a:lnTo>
                    <a:cubicBezTo>
                      <a:pt x="6783" y="-1"/>
                      <a:pt x="1" y="6781"/>
                      <a:pt x="0" y="15147"/>
                    </a:cubicBezTo>
                    <a:cubicBezTo>
                      <a:pt x="0" y="15209"/>
                      <a:pt x="0" y="15270"/>
                      <a:pt x="1" y="15332"/>
                    </a:cubicBezTo>
                    <a:close/>
                    <a:moveTo>
                      <a:pt x="15149" y="15332"/>
                    </a:moveTo>
                    <a:lnTo>
                      <a:pt x="51263" y="15332"/>
                    </a:lnTo>
                    <a:lnTo>
                      <a:pt x="51263" y="52278"/>
                    </a:lnTo>
                    <a:cubicBezTo>
                      <a:pt x="51345" y="52421"/>
                      <a:pt x="51345" y="52596"/>
                      <a:pt x="51263" y="52740"/>
                    </a:cubicBezTo>
                    <a:lnTo>
                      <a:pt x="15241" y="5227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0" name="Google Shape;720;p35"/>
              <p:cNvSpPr/>
              <p:nvPr/>
            </p:nvSpPr>
            <p:spPr>
              <a:xfrm>
                <a:off x="5782996" y="1172339"/>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309" y="67333"/>
                      <a:pt x="66132" y="60510"/>
                      <a:pt x="66132" y="52093"/>
                    </a:cubicBezTo>
                    <a:lnTo>
                      <a:pt x="66132" y="15148"/>
                    </a:lnTo>
                    <a:cubicBezTo>
                      <a:pt x="66082" y="6767"/>
                      <a:pt x="59273" y="0"/>
                      <a:pt x="50892" y="0"/>
                    </a:cubicBezTo>
                    <a:lnTo>
                      <a:pt x="15240" y="0"/>
                    </a:lnTo>
                    <a:cubicBezTo>
                      <a:pt x="6859" y="0"/>
                      <a:pt x="51" y="6767"/>
                      <a:pt x="0" y="15148"/>
                    </a:cubicBezTo>
                    <a:close/>
                    <a:moveTo>
                      <a:pt x="15240" y="15240"/>
                    </a:moveTo>
                    <a:lnTo>
                      <a:pt x="51354" y="15240"/>
                    </a:lnTo>
                    <a:lnTo>
                      <a:pt x="51354" y="52185"/>
                    </a:lnTo>
                    <a:cubicBezTo>
                      <a:pt x="51354" y="52440"/>
                      <a:pt x="51147" y="52647"/>
                      <a:pt x="50892" y="52647"/>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1" name="Google Shape;721;p35"/>
              <p:cNvSpPr/>
              <p:nvPr/>
            </p:nvSpPr>
            <p:spPr>
              <a:xfrm>
                <a:off x="5858735" y="1172524"/>
                <a:ext cx="66039" cy="67148"/>
              </a:xfrm>
              <a:custGeom>
                <a:avLst/>
                <a:gdLst/>
                <a:ahLst/>
                <a:cxnLst/>
                <a:rect l="l" t="t" r="r" b="b"/>
                <a:pathLst>
                  <a:path w="66039" h="67148" extrusionOk="0">
                    <a:moveTo>
                      <a:pt x="66040" y="15148"/>
                    </a:moveTo>
                    <a:cubicBezTo>
                      <a:pt x="66040" y="6782"/>
                      <a:pt x="59258" y="0"/>
                      <a:pt x="50892" y="0"/>
                    </a:cubicBezTo>
                    <a:lnTo>
                      <a:pt x="15240" y="0"/>
                    </a:lnTo>
                    <a:cubicBezTo>
                      <a:pt x="6859" y="0"/>
                      <a:pt x="51" y="6767"/>
                      <a:pt x="0" y="15148"/>
                    </a:cubicBezTo>
                    <a:lnTo>
                      <a:pt x="0" y="52093"/>
                    </a:lnTo>
                    <a:cubicBezTo>
                      <a:pt x="102" y="60437"/>
                      <a:pt x="6895" y="67149"/>
                      <a:pt x="15240" y="67148"/>
                    </a:cubicBezTo>
                    <a:lnTo>
                      <a:pt x="50892" y="67148"/>
                    </a:lnTo>
                    <a:cubicBezTo>
                      <a:pt x="59258" y="67148"/>
                      <a:pt x="66040" y="60367"/>
                      <a:pt x="66040" y="52001"/>
                    </a:cubicBezTo>
                    <a:cubicBezTo>
                      <a:pt x="66040" y="51970"/>
                      <a:pt x="66040" y="51939"/>
                      <a:pt x="66040" y="51908"/>
                    </a:cubicBezTo>
                    <a:close/>
                    <a:moveTo>
                      <a:pt x="51262" y="52093"/>
                    </a:moveTo>
                    <a:lnTo>
                      <a:pt x="51262" y="52555"/>
                    </a:lnTo>
                    <a:lnTo>
                      <a:pt x="15148" y="52093"/>
                    </a:lnTo>
                    <a:lnTo>
                      <a:pt x="15609" y="15148"/>
                    </a:lnTo>
                    <a:lnTo>
                      <a:pt x="51631"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2" name="Google Shape;722;p35"/>
              <p:cNvSpPr/>
              <p:nvPr/>
            </p:nvSpPr>
            <p:spPr>
              <a:xfrm>
                <a:off x="5707350" y="1247615"/>
                <a:ext cx="66040" cy="67333"/>
              </a:xfrm>
              <a:custGeom>
                <a:avLst/>
                <a:gdLst/>
                <a:ahLst/>
                <a:cxnLst/>
                <a:rect l="l" t="t" r="r" b="b"/>
                <a:pathLst>
                  <a:path w="66040" h="67333" extrusionOk="0">
                    <a:moveTo>
                      <a:pt x="50800" y="0"/>
                    </a:moveTo>
                    <a:lnTo>
                      <a:pt x="15148" y="0"/>
                    </a:lnTo>
                    <a:cubicBezTo>
                      <a:pt x="6782" y="0"/>
                      <a:pt x="0" y="6781"/>
                      <a:pt x="0" y="15148"/>
                    </a:cubicBezTo>
                    <a:cubicBezTo>
                      <a:pt x="0" y="15178"/>
                      <a:pt x="0" y="15210"/>
                      <a:pt x="0" y="15240"/>
                    </a:cubicBezTo>
                    <a:lnTo>
                      <a:pt x="0" y="52185"/>
                    </a:lnTo>
                    <a:cubicBezTo>
                      <a:pt x="0" y="60551"/>
                      <a:pt x="6782" y="67333"/>
                      <a:pt x="15148" y="67333"/>
                    </a:cubicBezTo>
                    <a:lnTo>
                      <a:pt x="50800" y="67333"/>
                    </a:lnTo>
                    <a:cubicBezTo>
                      <a:pt x="59181" y="67333"/>
                      <a:pt x="65989" y="60567"/>
                      <a:pt x="66040" y="52185"/>
                    </a:cubicBezTo>
                    <a:lnTo>
                      <a:pt x="66040" y="15240"/>
                    </a:lnTo>
                    <a:cubicBezTo>
                      <a:pt x="66040" y="6823"/>
                      <a:pt x="59217" y="0"/>
                      <a:pt x="50800" y="0"/>
                    </a:cubicBezTo>
                    <a:close/>
                    <a:moveTo>
                      <a:pt x="50800" y="52093"/>
                    </a:moveTo>
                    <a:cubicBezTo>
                      <a:pt x="50800" y="52093"/>
                      <a:pt x="50800" y="52093"/>
                      <a:pt x="50800" y="52093"/>
                    </a:cubicBezTo>
                    <a:lnTo>
                      <a:pt x="14778" y="52093"/>
                    </a:lnTo>
                    <a:lnTo>
                      <a:pt x="14778" y="15148"/>
                    </a:lnTo>
                    <a:lnTo>
                      <a:pt x="50893"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3" name="Google Shape;723;p35"/>
              <p:cNvSpPr/>
              <p:nvPr/>
            </p:nvSpPr>
            <p:spPr>
              <a:xfrm>
                <a:off x="5782996" y="1247523"/>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273" y="67333"/>
                      <a:pt x="66082" y="60567"/>
                      <a:pt x="66132" y="52185"/>
                    </a:cubicBezTo>
                    <a:lnTo>
                      <a:pt x="66132" y="15240"/>
                    </a:lnTo>
                    <a:cubicBezTo>
                      <a:pt x="66132" y="6823"/>
                      <a:pt x="59309" y="0"/>
                      <a:pt x="50892" y="0"/>
                    </a:cubicBezTo>
                    <a:lnTo>
                      <a:pt x="15240" y="0"/>
                    </a:lnTo>
                    <a:cubicBezTo>
                      <a:pt x="6823" y="0"/>
                      <a:pt x="0" y="6823"/>
                      <a:pt x="0" y="15240"/>
                    </a:cubicBezTo>
                    <a:close/>
                    <a:moveTo>
                      <a:pt x="15240" y="15240"/>
                    </a:moveTo>
                    <a:lnTo>
                      <a:pt x="51354" y="15240"/>
                    </a:lnTo>
                    <a:lnTo>
                      <a:pt x="51354" y="52185"/>
                    </a:lnTo>
                    <a:cubicBezTo>
                      <a:pt x="51354" y="52185"/>
                      <a:pt x="51354" y="52185"/>
                      <a:pt x="50892" y="52185"/>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4" name="Google Shape;724;p35"/>
              <p:cNvSpPr/>
              <p:nvPr/>
            </p:nvSpPr>
            <p:spPr>
              <a:xfrm>
                <a:off x="5858735" y="1247615"/>
                <a:ext cx="66040" cy="67333"/>
              </a:xfrm>
              <a:custGeom>
                <a:avLst/>
                <a:gdLst/>
                <a:ahLst/>
                <a:cxnLst/>
                <a:rect l="l" t="t" r="r" b="b"/>
                <a:pathLst>
                  <a:path w="66040" h="67333" extrusionOk="0">
                    <a:moveTo>
                      <a:pt x="50892" y="0"/>
                    </a:moveTo>
                    <a:lnTo>
                      <a:pt x="15240" y="0"/>
                    </a:lnTo>
                    <a:cubicBezTo>
                      <a:pt x="6823" y="0"/>
                      <a:pt x="0" y="6823"/>
                      <a:pt x="0" y="15240"/>
                    </a:cubicBezTo>
                    <a:lnTo>
                      <a:pt x="0" y="52185"/>
                    </a:lnTo>
                    <a:cubicBezTo>
                      <a:pt x="51" y="60567"/>
                      <a:pt x="6859" y="67333"/>
                      <a:pt x="15240" y="67333"/>
                    </a:cubicBezTo>
                    <a:lnTo>
                      <a:pt x="50892" y="67333"/>
                    </a:lnTo>
                    <a:cubicBezTo>
                      <a:pt x="59258" y="67333"/>
                      <a:pt x="66040" y="60551"/>
                      <a:pt x="66040" y="52185"/>
                    </a:cubicBezTo>
                    <a:lnTo>
                      <a:pt x="66040" y="15240"/>
                    </a:lnTo>
                    <a:cubicBezTo>
                      <a:pt x="66091" y="6875"/>
                      <a:pt x="59351" y="52"/>
                      <a:pt x="50985" y="0"/>
                    </a:cubicBezTo>
                    <a:cubicBezTo>
                      <a:pt x="50954" y="0"/>
                      <a:pt x="50923" y="0"/>
                      <a:pt x="50892" y="0"/>
                    </a:cubicBezTo>
                    <a:close/>
                    <a:moveTo>
                      <a:pt x="50892" y="52093"/>
                    </a:moveTo>
                    <a:lnTo>
                      <a:pt x="50892" y="52093"/>
                    </a:lnTo>
                    <a:lnTo>
                      <a:pt x="14778" y="52093"/>
                    </a:lnTo>
                    <a:lnTo>
                      <a:pt x="15240" y="15148"/>
                    </a:lnTo>
                    <a:lnTo>
                      <a:pt x="51262"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5" name="Google Shape;725;p35"/>
              <p:cNvSpPr/>
              <p:nvPr/>
            </p:nvSpPr>
            <p:spPr>
              <a:xfrm>
                <a:off x="5707350" y="1322799"/>
                <a:ext cx="66041" cy="67333"/>
              </a:xfrm>
              <a:custGeom>
                <a:avLst/>
                <a:gdLst/>
                <a:ahLst/>
                <a:cxnLst/>
                <a:rect l="l" t="t" r="r" b="b"/>
                <a:pathLst>
                  <a:path w="66041" h="67333" extrusionOk="0">
                    <a:moveTo>
                      <a:pt x="66040" y="52001"/>
                    </a:moveTo>
                    <a:lnTo>
                      <a:pt x="66040" y="15055"/>
                    </a:lnTo>
                    <a:cubicBezTo>
                      <a:pt x="65939" y="6710"/>
                      <a:pt x="59145" y="-1"/>
                      <a:pt x="50800" y="0"/>
                    </a:cubicBezTo>
                    <a:lnTo>
                      <a:pt x="15148" y="0"/>
                    </a:lnTo>
                    <a:cubicBezTo>
                      <a:pt x="6782" y="0"/>
                      <a:pt x="0" y="6781"/>
                      <a:pt x="0" y="15148"/>
                    </a:cubicBezTo>
                    <a:cubicBezTo>
                      <a:pt x="0" y="15178"/>
                      <a:pt x="0" y="15210"/>
                      <a:pt x="0" y="15240"/>
                    </a:cubicBezTo>
                    <a:lnTo>
                      <a:pt x="0" y="52185"/>
                    </a:lnTo>
                    <a:cubicBezTo>
                      <a:pt x="-51" y="60500"/>
                      <a:pt x="6648" y="67282"/>
                      <a:pt x="14963" y="67333"/>
                    </a:cubicBezTo>
                    <a:cubicBezTo>
                      <a:pt x="15024" y="67333"/>
                      <a:pt x="15086" y="67333"/>
                      <a:pt x="15148" y="67333"/>
                    </a:cubicBezTo>
                    <a:lnTo>
                      <a:pt x="50800" y="67333"/>
                    </a:lnTo>
                    <a:cubicBezTo>
                      <a:pt x="59166" y="67385"/>
                      <a:pt x="65989" y="60645"/>
                      <a:pt x="66041" y="52280"/>
                    </a:cubicBezTo>
                    <a:cubicBezTo>
                      <a:pt x="66042" y="52186"/>
                      <a:pt x="66041" y="52094"/>
                      <a:pt x="66040" y="52001"/>
                    </a:cubicBezTo>
                    <a:close/>
                    <a:moveTo>
                      <a:pt x="14778" y="52001"/>
                    </a:moveTo>
                    <a:lnTo>
                      <a:pt x="14778" y="15055"/>
                    </a:lnTo>
                    <a:lnTo>
                      <a:pt x="50893" y="15517"/>
                    </a:lnTo>
                    <a:lnTo>
                      <a:pt x="50893" y="52463"/>
                    </a:lnTo>
                    <a:cubicBezTo>
                      <a:pt x="50960" y="52609"/>
                      <a:pt x="50960" y="52778"/>
                      <a:pt x="50893"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6" name="Google Shape;726;p35"/>
              <p:cNvSpPr/>
              <p:nvPr/>
            </p:nvSpPr>
            <p:spPr>
              <a:xfrm>
                <a:off x="5782996" y="1322799"/>
                <a:ext cx="66133" cy="67333"/>
              </a:xfrm>
              <a:custGeom>
                <a:avLst/>
                <a:gdLst/>
                <a:ahLst/>
                <a:cxnLst/>
                <a:rect l="l" t="t" r="r" b="b"/>
                <a:pathLst>
                  <a:path w="66133" h="67333" extrusionOk="0">
                    <a:moveTo>
                      <a:pt x="66132" y="52001"/>
                    </a:moveTo>
                    <a:lnTo>
                      <a:pt x="66132" y="15055"/>
                    </a:lnTo>
                    <a:cubicBezTo>
                      <a:pt x="66031" y="6710"/>
                      <a:pt x="59237" y="-1"/>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58" y="67385"/>
                      <a:pt x="66082" y="60645"/>
                      <a:pt x="66133" y="52280"/>
                    </a:cubicBezTo>
                    <a:cubicBezTo>
                      <a:pt x="66134" y="52186"/>
                      <a:pt x="66133" y="52094"/>
                      <a:pt x="66132" y="52001"/>
                    </a:cubicBezTo>
                    <a:close/>
                    <a:moveTo>
                      <a:pt x="14778" y="52001"/>
                    </a:moveTo>
                    <a:lnTo>
                      <a:pt x="15240" y="15055"/>
                    </a:lnTo>
                    <a:lnTo>
                      <a:pt x="51354" y="15517"/>
                    </a:lnTo>
                    <a:lnTo>
                      <a:pt x="51354" y="52463"/>
                    </a:lnTo>
                    <a:cubicBezTo>
                      <a:pt x="51317" y="52701"/>
                      <a:pt x="51131" y="52887"/>
                      <a:pt x="5089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7" name="Google Shape;727;p35"/>
              <p:cNvSpPr/>
              <p:nvPr/>
            </p:nvSpPr>
            <p:spPr>
              <a:xfrm>
                <a:off x="5858735" y="1322799"/>
                <a:ext cx="66042" cy="67333"/>
              </a:xfrm>
              <a:custGeom>
                <a:avLst/>
                <a:gdLst/>
                <a:ahLst/>
                <a:cxnLst/>
                <a:rect l="l" t="t" r="r" b="b"/>
                <a:pathLst>
                  <a:path w="66042" h="67333" extrusionOk="0">
                    <a:moveTo>
                      <a:pt x="66040" y="52001"/>
                    </a:moveTo>
                    <a:lnTo>
                      <a:pt x="66040" y="15055"/>
                    </a:lnTo>
                    <a:cubicBezTo>
                      <a:pt x="65989" y="6726"/>
                      <a:pt x="59223" y="0"/>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07" y="67386"/>
                      <a:pt x="65990" y="60688"/>
                      <a:pt x="66042" y="52373"/>
                    </a:cubicBezTo>
                    <a:cubicBezTo>
                      <a:pt x="66043" y="52249"/>
                      <a:pt x="66042" y="52124"/>
                      <a:pt x="66040" y="52001"/>
                    </a:cubicBezTo>
                    <a:close/>
                    <a:moveTo>
                      <a:pt x="14778" y="52001"/>
                    </a:moveTo>
                    <a:lnTo>
                      <a:pt x="15240" y="15055"/>
                    </a:lnTo>
                    <a:lnTo>
                      <a:pt x="51262" y="15517"/>
                    </a:lnTo>
                    <a:lnTo>
                      <a:pt x="51262" y="52463"/>
                    </a:lnTo>
                    <a:cubicBezTo>
                      <a:pt x="51262" y="52463"/>
                      <a:pt x="51262" y="52924"/>
                      <a:pt x="5126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8" name="Google Shape;728;p35"/>
              <p:cNvSpPr/>
              <p:nvPr/>
            </p:nvSpPr>
            <p:spPr>
              <a:xfrm>
                <a:off x="5910920" y="1133454"/>
                <a:ext cx="50114" cy="30110"/>
              </a:xfrm>
              <a:custGeom>
                <a:avLst/>
                <a:gdLst/>
                <a:ahLst/>
                <a:cxnLst/>
                <a:rect l="l" t="t" r="r" b="b"/>
                <a:pathLst>
                  <a:path w="50114" h="30110" extrusionOk="0">
                    <a:moveTo>
                      <a:pt x="32789" y="25400"/>
                    </a:moveTo>
                    <a:cubicBezTo>
                      <a:pt x="34438" y="28334"/>
                      <a:pt x="37552" y="30138"/>
                      <a:pt x="40917" y="30111"/>
                    </a:cubicBezTo>
                    <a:cubicBezTo>
                      <a:pt x="42464" y="30118"/>
                      <a:pt x="43989" y="29737"/>
                      <a:pt x="45351" y="29002"/>
                    </a:cubicBezTo>
                    <a:cubicBezTo>
                      <a:pt x="49814" y="26531"/>
                      <a:pt x="51427" y="20910"/>
                      <a:pt x="48956" y="16448"/>
                    </a:cubicBezTo>
                    <a:cubicBezTo>
                      <a:pt x="48956" y="16445"/>
                      <a:pt x="48954" y="16443"/>
                      <a:pt x="48953" y="16441"/>
                    </a:cubicBezTo>
                    <a:cubicBezTo>
                      <a:pt x="43371" y="6351"/>
                      <a:pt x="32774" y="63"/>
                      <a:pt x="21244" y="0"/>
                    </a:cubicBezTo>
                    <a:lnTo>
                      <a:pt x="9236" y="0"/>
                    </a:lnTo>
                    <a:cubicBezTo>
                      <a:pt x="4135" y="0"/>
                      <a:pt x="0" y="4135"/>
                      <a:pt x="0" y="9236"/>
                    </a:cubicBezTo>
                    <a:cubicBezTo>
                      <a:pt x="0" y="14337"/>
                      <a:pt x="4135" y="18473"/>
                      <a:pt x="9236" y="18473"/>
                    </a:cubicBezTo>
                    <a:lnTo>
                      <a:pt x="21059" y="18473"/>
                    </a:lnTo>
                    <a:cubicBezTo>
                      <a:pt x="25934" y="18492"/>
                      <a:pt x="30418" y="21140"/>
                      <a:pt x="32789" y="2540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9" name="Google Shape;729;p35"/>
              <p:cNvSpPr/>
              <p:nvPr/>
            </p:nvSpPr>
            <p:spPr>
              <a:xfrm>
                <a:off x="5668281" y="12419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0" name="Google Shape;730;p35"/>
              <p:cNvSpPr/>
              <p:nvPr/>
            </p:nvSpPr>
            <p:spPr>
              <a:xfrm>
                <a:off x="5668281" y="1367780"/>
                <a:ext cx="23676" cy="53201"/>
              </a:xfrm>
              <a:custGeom>
                <a:avLst/>
                <a:gdLst/>
                <a:ahLst/>
                <a:cxnLst/>
                <a:rect l="l" t="t" r="r" b="b"/>
                <a:pathLst>
                  <a:path w="23676" h="53201" extrusionOk="0">
                    <a:moveTo>
                      <a:pt x="21613" y="38146"/>
                    </a:moveTo>
                    <a:cubicBezTo>
                      <a:pt x="19540" y="35770"/>
                      <a:pt x="18421" y="32710"/>
                      <a:pt x="18473" y="29556"/>
                    </a:cubicBezTo>
                    <a:lnTo>
                      <a:pt x="18473" y="9236"/>
                    </a:lnTo>
                    <a:cubicBezTo>
                      <a:pt x="18473" y="4135"/>
                      <a:pt x="14337" y="0"/>
                      <a:pt x="9236" y="0"/>
                    </a:cubicBezTo>
                    <a:cubicBezTo>
                      <a:pt x="4135" y="0"/>
                      <a:pt x="0" y="4135"/>
                      <a:pt x="0" y="9236"/>
                    </a:cubicBezTo>
                    <a:lnTo>
                      <a:pt x="0" y="29372"/>
                    </a:lnTo>
                    <a:cubicBezTo>
                      <a:pt x="18" y="36872"/>
                      <a:pt x="2665" y="44128"/>
                      <a:pt x="7481" y="49876"/>
                    </a:cubicBezTo>
                    <a:cubicBezTo>
                      <a:pt x="9219" y="51963"/>
                      <a:pt x="11786" y="53178"/>
                      <a:pt x="14501" y="53201"/>
                    </a:cubicBezTo>
                    <a:cubicBezTo>
                      <a:pt x="19602" y="53168"/>
                      <a:pt x="23710" y="49005"/>
                      <a:pt x="23676" y="43904"/>
                    </a:cubicBezTo>
                    <a:cubicBezTo>
                      <a:pt x="23663" y="41807"/>
                      <a:pt x="22935" y="39775"/>
                      <a:pt x="21613" y="3814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1" name="Google Shape;731;p35"/>
              <p:cNvSpPr/>
              <p:nvPr/>
            </p:nvSpPr>
            <p:spPr>
              <a:xfrm>
                <a:off x="5722221" y="1133454"/>
                <a:ext cx="54402" cy="18472"/>
              </a:xfrm>
              <a:custGeom>
                <a:avLst/>
                <a:gdLst/>
                <a:ahLst/>
                <a:cxnLst/>
                <a:rect l="l" t="t" r="r" b="b"/>
                <a:pathLst>
                  <a:path w="54402" h="18472" extrusionOk="0">
                    <a:moveTo>
                      <a:pt x="9236" y="18473"/>
                    </a:moveTo>
                    <a:lnTo>
                      <a:pt x="45166" y="18473"/>
                    </a:lnTo>
                    <a:cubicBezTo>
                      <a:pt x="50267" y="18473"/>
                      <a:pt x="54402" y="14337"/>
                      <a:pt x="54402" y="9236"/>
                    </a:cubicBezTo>
                    <a:cubicBezTo>
                      <a:pt x="54402" y="4135"/>
                      <a:pt x="50267" y="0"/>
                      <a:pt x="4516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2" name="Google Shape;732;p35"/>
              <p:cNvSpPr/>
              <p:nvPr/>
            </p:nvSpPr>
            <p:spPr>
              <a:xfrm>
                <a:off x="5668281" y="1304881"/>
                <a:ext cx="18472" cy="54864"/>
              </a:xfrm>
              <a:custGeom>
                <a:avLst/>
                <a:gdLst/>
                <a:ahLst/>
                <a:cxnLst/>
                <a:rect l="l" t="t" r="r" b="b"/>
                <a:pathLst>
                  <a:path w="18472" h="54864" extrusionOk="0">
                    <a:moveTo>
                      <a:pt x="9236" y="0"/>
                    </a:moveTo>
                    <a:cubicBezTo>
                      <a:pt x="4135" y="0"/>
                      <a:pt x="0" y="4135"/>
                      <a:pt x="0" y="9236"/>
                    </a:cubicBezTo>
                    <a:lnTo>
                      <a:pt x="0" y="45628"/>
                    </a:lnTo>
                    <a:cubicBezTo>
                      <a:pt x="0" y="50729"/>
                      <a:pt x="4135" y="54864"/>
                      <a:pt x="9236" y="54864"/>
                    </a:cubicBezTo>
                    <a:cubicBezTo>
                      <a:pt x="14337" y="54864"/>
                      <a:pt x="18473" y="50729"/>
                      <a:pt x="18473" y="45628"/>
                    </a:cubicBezTo>
                    <a:lnTo>
                      <a:pt x="18473" y="9236"/>
                    </a:lnTo>
                    <a:cubicBezTo>
                      <a:pt x="18473" y="4135"/>
                      <a:pt x="14337"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3" name="Google Shape;733;p35"/>
              <p:cNvSpPr/>
              <p:nvPr/>
            </p:nvSpPr>
            <p:spPr>
              <a:xfrm>
                <a:off x="56981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4" name="Google Shape;734;p35"/>
              <p:cNvSpPr/>
              <p:nvPr/>
            </p:nvSpPr>
            <p:spPr>
              <a:xfrm>
                <a:off x="5848390" y="1133454"/>
                <a:ext cx="54402" cy="18472"/>
              </a:xfrm>
              <a:custGeom>
                <a:avLst/>
                <a:gdLst/>
                <a:ahLst/>
                <a:cxnLst/>
                <a:rect l="l" t="t" r="r" b="b"/>
                <a:pathLst>
                  <a:path w="54402" h="18472" extrusionOk="0">
                    <a:moveTo>
                      <a:pt x="44796" y="0"/>
                    </a:moveTo>
                    <a:lnTo>
                      <a:pt x="9236" y="0"/>
                    </a:lnTo>
                    <a:cubicBezTo>
                      <a:pt x="4135" y="0"/>
                      <a:pt x="0" y="4135"/>
                      <a:pt x="0" y="9236"/>
                    </a:cubicBezTo>
                    <a:cubicBezTo>
                      <a:pt x="0" y="14337"/>
                      <a:pt x="4135" y="18473"/>
                      <a:pt x="9236" y="18473"/>
                    </a:cubicBezTo>
                    <a:lnTo>
                      <a:pt x="45166" y="18473"/>
                    </a:lnTo>
                    <a:cubicBezTo>
                      <a:pt x="50267" y="18473"/>
                      <a:pt x="54402" y="14337"/>
                      <a:pt x="54402" y="9236"/>
                    </a:cubicBezTo>
                    <a:cubicBezTo>
                      <a:pt x="54402" y="4135"/>
                      <a:pt x="50267" y="0"/>
                      <a:pt x="4516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5" name="Google Shape;735;p35"/>
              <p:cNvSpPr/>
              <p:nvPr/>
            </p:nvSpPr>
            <p:spPr>
              <a:xfrm>
                <a:off x="5945372" y="12973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6" name="Google Shape;736;p35"/>
              <p:cNvSpPr/>
              <p:nvPr/>
            </p:nvSpPr>
            <p:spPr>
              <a:xfrm>
                <a:off x="5886813" y="1410545"/>
                <a:ext cx="54586" cy="18472"/>
              </a:xfrm>
              <a:custGeom>
                <a:avLst/>
                <a:gdLst/>
                <a:ahLst/>
                <a:cxnLst/>
                <a:rect l="l" t="t" r="r" b="b"/>
                <a:pathLst>
                  <a:path w="54586" h="18472" extrusionOk="0">
                    <a:moveTo>
                      <a:pt x="54587" y="9236"/>
                    </a:moveTo>
                    <a:cubicBezTo>
                      <a:pt x="54587" y="4135"/>
                      <a:pt x="50452" y="0"/>
                      <a:pt x="45351" y="0"/>
                    </a:cubicBezTo>
                    <a:lnTo>
                      <a:pt x="9236" y="0"/>
                    </a:lnTo>
                    <a:cubicBezTo>
                      <a:pt x="4135" y="0"/>
                      <a:pt x="0" y="4135"/>
                      <a:pt x="0" y="9236"/>
                    </a:cubicBezTo>
                    <a:cubicBezTo>
                      <a:pt x="0" y="14338"/>
                      <a:pt x="4135" y="18473"/>
                      <a:pt x="9236" y="18473"/>
                    </a:cubicBezTo>
                    <a:lnTo>
                      <a:pt x="45443" y="18473"/>
                    </a:lnTo>
                    <a:lnTo>
                      <a:pt x="45443" y="18473"/>
                    </a:lnTo>
                    <a:cubicBezTo>
                      <a:pt x="50508" y="18422"/>
                      <a:pt x="54587" y="14302"/>
                      <a:pt x="54587" y="923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7" name="Google Shape;737;p35"/>
              <p:cNvSpPr/>
              <p:nvPr/>
            </p:nvSpPr>
            <p:spPr>
              <a:xfrm>
                <a:off x="5668281" y="11790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8" name="Google Shape;738;p35"/>
              <p:cNvSpPr/>
              <p:nvPr/>
            </p:nvSpPr>
            <p:spPr>
              <a:xfrm>
                <a:off x="5823913"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9" name="Google Shape;739;p35"/>
              <p:cNvSpPr/>
              <p:nvPr/>
            </p:nvSpPr>
            <p:spPr>
              <a:xfrm>
                <a:off x="5945372" y="12344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0" name="Google Shape;740;p35"/>
              <p:cNvSpPr/>
              <p:nvPr/>
            </p:nvSpPr>
            <p:spPr>
              <a:xfrm>
                <a:off x="5945372" y="1171600"/>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1" name="Google Shape;741;p35"/>
              <p:cNvSpPr/>
              <p:nvPr/>
            </p:nvSpPr>
            <p:spPr>
              <a:xfrm>
                <a:off x="5668598" y="1133450"/>
                <a:ext cx="45587" cy="37042"/>
              </a:xfrm>
              <a:custGeom>
                <a:avLst/>
                <a:gdLst/>
                <a:ahLst/>
                <a:cxnLst/>
                <a:rect l="l" t="t" r="r" b="b"/>
                <a:pathLst>
                  <a:path w="45587" h="37042" extrusionOk="0">
                    <a:moveTo>
                      <a:pt x="32010" y="18476"/>
                    </a:moveTo>
                    <a:lnTo>
                      <a:pt x="36351" y="18476"/>
                    </a:lnTo>
                    <a:cubicBezTo>
                      <a:pt x="41452" y="18476"/>
                      <a:pt x="45588" y="14341"/>
                      <a:pt x="45588" y="9240"/>
                    </a:cubicBezTo>
                    <a:cubicBezTo>
                      <a:pt x="45588" y="4139"/>
                      <a:pt x="41452" y="4"/>
                      <a:pt x="36351" y="4"/>
                    </a:cubicBezTo>
                    <a:lnTo>
                      <a:pt x="32010" y="4"/>
                    </a:lnTo>
                    <a:cubicBezTo>
                      <a:pt x="16366" y="-234"/>
                      <a:pt x="2864" y="10920"/>
                      <a:pt x="145" y="26327"/>
                    </a:cubicBezTo>
                    <a:cubicBezTo>
                      <a:pt x="-750" y="31349"/>
                      <a:pt x="2596" y="36146"/>
                      <a:pt x="7618" y="37040"/>
                    </a:cubicBezTo>
                    <a:cubicBezTo>
                      <a:pt x="7621" y="37041"/>
                      <a:pt x="7624" y="37041"/>
                      <a:pt x="7626" y="37042"/>
                    </a:cubicBezTo>
                    <a:lnTo>
                      <a:pt x="9289" y="37042"/>
                    </a:lnTo>
                    <a:cubicBezTo>
                      <a:pt x="13805" y="37115"/>
                      <a:pt x="17713" y="33911"/>
                      <a:pt x="18525" y="29468"/>
                    </a:cubicBezTo>
                    <a:cubicBezTo>
                      <a:pt x="19669" y="22965"/>
                      <a:pt x="25410" y="18285"/>
                      <a:pt x="32010" y="1847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2" name="Google Shape;742;p35"/>
              <p:cNvSpPr/>
              <p:nvPr/>
            </p:nvSpPr>
            <p:spPr>
              <a:xfrm>
                <a:off x="5943813" y="1360299"/>
                <a:ext cx="20031" cy="54309"/>
              </a:xfrm>
              <a:custGeom>
                <a:avLst/>
                <a:gdLst/>
                <a:ahLst/>
                <a:cxnLst/>
                <a:rect l="l" t="t" r="r" b="b"/>
                <a:pathLst>
                  <a:path w="20031" h="54309" extrusionOk="0">
                    <a:moveTo>
                      <a:pt x="10795" y="0"/>
                    </a:moveTo>
                    <a:cubicBezTo>
                      <a:pt x="5694" y="0"/>
                      <a:pt x="1559" y="4135"/>
                      <a:pt x="1559" y="9236"/>
                    </a:cubicBezTo>
                    <a:lnTo>
                      <a:pt x="1559" y="36945"/>
                    </a:lnTo>
                    <a:cubicBezTo>
                      <a:pt x="1584" y="38593"/>
                      <a:pt x="1270" y="40228"/>
                      <a:pt x="635" y="41748"/>
                    </a:cubicBezTo>
                    <a:cubicBezTo>
                      <a:pt x="-1220" y="46500"/>
                      <a:pt x="1127" y="51857"/>
                      <a:pt x="5879" y="53712"/>
                    </a:cubicBezTo>
                    <a:cubicBezTo>
                      <a:pt x="5917" y="53727"/>
                      <a:pt x="5955" y="53742"/>
                      <a:pt x="5992" y="53756"/>
                    </a:cubicBezTo>
                    <a:cubicBezTo>
                      <a:pt x="7064" y="54120"/>
                      <a:pt x="8186" y="54306"/>
                      <a:pt x="9318" y="54310"/>
                    </a:cubicBezTo>
                    <a:cubicBezTo>
                      <a:pt x="13126" y="54299"/>
                      <a:pt x="16537" y="51952"/>
                      <a:pt x="17907" y="48399"/>
                    </a:cubicBezTo>
                    <a:cubicBezTo>
                      <a:pt x="19305" y="44742"/>
                      <a:pt x="20025" y="40861"/>
                      <a:pt x="20032" y="36945"/>
                    </a:cubicBezTo>
                    <a:lnTo>
                      <a:pt x="20032" y="9236"/>
                    </a:lnTo>
                    <a:cubicBezTo>
                      <a:pt x="20032" y="4135"/>
                      <a:pt x="15897" y="0"/>
                      <a:pt x="10795"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3" name="Google Shape;743;p35"/>
              <p:cNvSpPr/>
              <p:nvPr/>
            </p:nvSpPr>
            <p:spPr>
              <a:xfrm>
                <a:off x="57610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4" name="Google Shape;744;p35"/>
              <p:cNvSpPr/>
              <p:nvPr/>
            </p:nvSpPr>
            <p:spPr>
              <a:xfrm>
                <a:off x="5785121" y="1133454"/>
                <a:ext cx="54032" cy="18472"/>
              </a:xfrm>
              <a:custGeom>
                <a:avLst/>
                <a:gdLst/>
                <a:ahLst/>
                <a:cxnLst/>
                <a:rect l="l" t="t" r="r" b="b"/>
                <a:pathLst>
                  <a:path w="54032" h="18472" extrusionOk="0">
                    <a:moveTo>
                      <a:pt x="9236" y="18473"/>
                    </a:moveTo>
                    <a:lnTo>
                      <a:pt x="44796" y="18473"/>
                    </a:lnTo>
                    <a:cubicBezTo>
                      <a:pt x="49898" y="18473"/>
                      <a:pt x="54033" y="14337"/>
                      <a:pt x="54033" y="9236"/>
                    </a:cubicBezTo>
                    <a:cubicBezTo>
                      <a:pt x="54033" y="4135"/>
                      <a:pt x="49898" y="0"/>
                      <a:pt x="4479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45" name="Google Shape;745;p35"/>
          <p:cNvGrpSpPr/>
          <p:nvPr/>
        </p:nvGrpSpPr>
        <p:grpSpPr>
          <a:xfrm>
            <a:off x="6966254" y="4014652"/>
            <a:ext cx="918300" cy="514572"/>
            <a:chOff x="6966254" y="4014652"/>
            <a:chExt cx="918300" cy="514572"/>
          </a:xfrm>
        </p:grpSpPr>
        <p:sp>
          <p:nvSpPr>
            <p:cNvPr id="746" name="Google Shape;746;p35"/>
            <p:cNvSpPr/>
            <p:nvPr/>
          </p:nvSpPr>
          <p:spPr>
            <a:xfrm>
              <a:off x="6966254" y="4190524"/>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Zero Copy Clone</a:t>
              </a:r>
              <a:endParaRPr sz="700">
                <a:solidFill>
                  <a:srgbClr val="1398C9"/>
                </a:solidFill>
              </a:endParaRPr>
            </a:p>
          </p:txBody>
        </p:sp>
        <p:grpSp>
          <p:nvGrpSpPr>
            <p:cNvPr id="747" name="Google Shape;747;p35"/>
            <p:cNvGrpSpPr/>
            <p:nvPr/>
          </p:nvGrpSpPr>
          <p:grpSpPr>
            <a:xfrm>
              <a:off x="7183782" y="4014652"/>
              <a:ext cx="435739" cy="265633"/>
              <a:chOff x="7183782" y="4014652"/>
              <a:chExt cx="435739" cy="265633"/>
            </a:xfrm>
          </p:grpSpPr>
          <p:grpSp>
            <p:nvGrpSpPr>
              <p:cNvPr id="748" name="Google Shape;748;p35"/>
              <p:cNvGrpSpPr/>
              <p:nvPr/>
            </p:nvGrpSpPr>
            <p:grpSpPr>
              <a:xfrm>
                <a:off x="7183782" y="4014652"/>
                <a:ext cx="227259" cy="265633"/>
                <a:chOff x="3911600" y="1809750"/>
                <a:chExt cx="1321275" cy="1524000"/>
              </a:xfrm>
            </p:grpSpPr>
            <p:sp>
              <p:nvSpPr>
                <p:cNvPr id="749" name="Google Shape;749;p35"/>
                <p:cNvSpPr/>
                <p:nvPr/>
              </p:nvSpPr>
              <p:spPr>
                <a:xfrm>
                  <a:off x="3911600" y="1809750"/>
                  <a:ext cx="1321275" cy="1524000"/>
                </a:xfrm>
                <a:custGeom>
                  <a:avLst/>
                  <a:gdLst/>
                  <a:ahLst/>
                  <a:cxnLst/>
                  <a:rect l="l" t="t" r="r" b="b"/>
                  <a:pathLst>
                    <a:path w="1321275" h="1524000" extrusionOk="0">
                      <a:moveTo>
                        <a:pt x="660400" y="0"/>
                      </a:moveTo>
                      <a:cubicBezTo>
                        <a:pt x="332576" y="0"/>
                        <a:pt x="0" y="99536"/>
                        <a:pt x="0" y="290036"/>
                      </a:cubicBezTo>
                      <a:lnTo>
                        <a:pt x="0" y="1233964"/>
                      </a:lnTo>
                      <a:cubicBezTo>
                        <a:pt x="0" y="1424464"/>
                        <a:pt x="332576" y="1524000"/>
                        <a:pt x="660400" y="1524000"/>
                      </a:cubicBezTo>
                      <a:cubicBezTo>
                        <a:pt x="988224" y="1524000"/>
                        <a:pt x="1321275" y="1424464"/>
                        <a:pt x="1321275" y="1233964"/>
                      </a:cubicBezTo>
                      <a:lnTo>
                        <a:pt x="1321275" y="290036"/>
                      </a:lnTo>
                      <a:cubicBezTo>
                        <a:pt x="1321275" y="99536"/>
                        <a:pt x="988700" y="0"/>
                        <a:pt x="660400" y="0"/>
                      </a:cubicBezTo>
                      <a:close/>
                      <a:moveTo>
                        <a:pt x="1205349" y="1233964"/>
                      </a:moveTo>
                      <a:cubicBezTo>
                        <a:pt x="1205349" y="1304925"/>
                        <a:pt x="992976" y="1407795"/>
                        <a:pt x="660400" y="1407795"/>
                      </a:cubicBezTo>
                      <a:cubicBezTo>
                        <a:pt x="327824" y="1407795"/>
                        <a:pt x="115926" y="1304925"/>
                        <a:pt x="115926" y="1233964"/>
                      </a:cubicBezTo>
                      <a:lnTo>
                        <a:pt x="115926" y="461010"/>
                      </a:lnTo>
                      <a:cubicBezTo>
                        <a:pt x="241355" y="539591"/>
                        <a:pt x="451828" y="580073"/>
                        <a:pt x="660400" y="580073"/>
                      </a:cubicBezTo>
                      <a:cubicBezTo>
                        <a:pt x="868972" y="580073"/>
                        <a:pt x="1079445" y="539591"/>
                        <a:pt x="1205349" y="461010"/>
                      </a:cubicBezTo>
                      <a:close/>
                      <a:moveTo>
                        <a:pt x="660400" y="463868"/>
                      </a:moveTo>
                      <a:cubicBezTo>
                        <a:pt x="327824" y="463868"/>
                        <a:pt x="115926" y="360998"/>
                        <a:pt x="115926" y="290036"/>
                      </a:cubicBezTo>
                      <a:cubicBezTo>
                        <a:pt x="115926" y="219075"/>
                        <a:pt x="328300" y="116205"/>
                        <a:pt x="660400" y="116205"/>
                      </a:cubicBezTo>
                      <a:cubicBezTo>
                        <a:pt x="992500" y="116205"/>
                        <a:pt x="1205349" y="219075"/>
                        <a:pt x="1205349" y="290036"/>
                      </a:cubicBezTo>
                      <a:cubicBezTo>
                        <a:pt x="1205349" y="360998"/>
                        <a:pt x="992976" y="463868"/>
                        <a:pt x="660400" y="463868"/>
                      </a:cubicBezTo>
                      <a:close/>
                    </a:path>
                  </a:pathLst>
                </a:custGeom>
                <a:solidFill>
                  <a:srgbClr val="D9D9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nvGrpSpPr>
                <p:cNvPr id="750" name="Google Shape;750;p35"/>
                <p:cNvGrpSpPr/>
                <p:nvPr/>
              </p:nvGrpSpPr>
              <p:grpSpPr>
                <a:xfrm>
                  <a:off x="4289557" y="2513832"/>
                  <a:ext cx="565598" cy="566457"/>
                  <a:chOff x="4289557" y="2513832"/>
                  <a:chExt cx="565598" cy="566457"/>
                </a:xfrm>
              </p:grpSpPr>
              <p:sp>
                <p:nvSpPr>
                  <p:cNvPr id="751" name="Google Shape;751;p35"/>
                  <p:cNvSpPr/>
                  <p:nvPr/>
                </p:nvSpPr>
                <p:spPr>
                  <a:xfrm>
                    <a:off x="4289557" y="2513832"/>
                    <a:ext cx="565598" cy="566457"/>
                  </a:xfrm>
                  <a:custGeom>
                    <a:avLst/>
                    <a:gdLst/>
                    <a:ahLst/>
                    <a:cxnLst/>
                    <a:rect l="l" t="t" r="r" b="b"/>
                    <a:pathLst>
                      <a:path w="565598" h="566457" extrusionOk="0">
                        <a:moveTo>
                          <a:pt x="53440" y="282707"/>
                        </a:moveTo>
                        <a:lnTo>
                          <a:pt x="53440" y="315759"/>
                        </a:lnTo>
                        <a:lnTo>
                          <a:pt x="11631" y="337381"/>
                        </a:lnTo>
                        <a:cubicBezTo>
                          <a:pt x="6447" y="340153"/>
                          <a:pt x="2582" y="344886"/>
                          <a:pt x="893" y="350525"/>
                        </a:cubicBezTo>
                        <a:cubicBezTo>
                          <a:pt x="-811" y="356469"/>
                          <a:pt x="-57" y="362860"/>
                          <a:pt x="2984" y="368242"/>
                        </a:cubicBezTo>
                        <a:lnTo>
                          <a:pt x="68644" y="481685"/>
                        </a:lnTo>
                        <a:cubicBezTo>
                          <a:pt x="72467" y="488600"/>
                          <a:pt x="79756" y="492876"/>
                          <a:pt x="87648" y="492829"/>
                        </a:cubicBezTo>
                        <a:cubicBezTo>
                          <a:pt x="91052" y="492438"/>
                          <a:pt x="94310" y="491229"/>
                          <a:pt x="97150" y="489305"/>
                        </a:cubicBezTo>
                        <a:lnTo>
                          <a:pt x="137154" y="467492"/>
                        </a:lnTo>
                        <a:cubicBezTo>
                          <a:pt x="153570" y="481789"/>
                          <a:pt x="172138" y="493400"/>
                          <a:pt x="192172" y="501878"/>
                        </a:cubicBezTo>
                        <a:lnTo>
                          <a:pt x="192172" y="544550"/>
                        </a:lnTo>
                        <a:cubicBezTo>
                          <a:pt x="192172" y="556646"/>
                          <a:pt x="201956" y="566457"/>
                          <a:pt x="214027" y="566457"/>
                        </a:cubicBezTo>
                        <a:lnTo>
                          <a:pt x="346202" y="566457"/>
                        </a:lnTo>
                        <a:cubicBezTo>
                          <a:pt x="358266" y="566409"/>
                          <a:pt x="368048" y="556646"/>
                          <a:pt x="368152" y="544550"/>
                        </a:cubicBezTo>
                        <a:lnTo>
                          <a:pt x="368152" y="502068"/>
                        </a:lnTo>
                        <a:cubicBezTo>
                          <a:pt x="389491" y="493381"/>
                          <a:pt x="409512" y="481742"/>
                          <a:pt x="427635" y="467492"/>
                        </a:cubicBezTo>
                        <a:lnTo>
                          <a:pt x="467734" y="489305"/>
                        </a:lnTo>
                        <a:cubicBezTo>
                          <a:pt x="470966" y="491105"/>
                          <a:pt x="474586" y="492086"/>
                          <a:pt x="478282" y="492162"/>
                        </a:cubicBezTo>
                        <a:cubicBezTo>
                          <a:pt x="486187" y="492172"/>
                          <a:pt x="493472" y="487866"/>
                          <a:pt x="497286" y="480923"/>
                        </a:cubicBezTo>
                        <a:lnTo>
                          <a:pt x="562756" y="367670"/>
                        </a:lnTo>
                        <a:cubicBezTo>
                          <a:pt x="568259" y="356602"/>
                          <a:pt x="564066" y="343153"/>
                          <a:pt x="553254" y="337190"/>
                        </a:cubicBezTo>
                        <a:lnTo>
                          <a:pt x="515245" y="315950"/>
                        </a:lnTo>
                        <a:cubicBezTo>
                          <a:pt x="516275" y="304643"/>
                          <a:pt x="516687" y="293290"/>
                          <a:pt x="516480" y="281945"/>
                        </a:cubicBezTo>
                        <a:cubicBezTo>
                          <a:pt x="516480" y="270515"/>
                          <a:pt x="516480" y="259466"/>
                          <a:pt x="515435" y="248894"/>
                        </a:cubicBezTo>
                        <a:lnTo>
                          <a:pt x="554489" y="226700"/>
                        </a:lnTo>
                        <a:cubicBezTo>
                          <a:pt x="565020" y="220597"/>
                          <a:pt x="568704" y="207143"/>
                          <a:pt x="562756" y="196506"/>
                        </a:cubicBezTo>
                        <a:lnTo>
                          <a:pt x="496906" y="85254"/>
                        </a:lnTo>
                        <a:cubicBezTo>
                          <a:pt x="490801" y="75322"/>
                          <a:pt x="478131" y="71723"/>
                          <a:pt x="467734" y="76967"/>
                        </a:cubicBezTo>
                        <a:lnTo>
                          <a:pt x="427825" y="98780"/>
                        </a:lnTo>
                        <a:cubicBezTo>
                          <a:pt x="409741" y="84149"/>
                          <a:pt x="389642" y="72215"/>
                          <a:pt x="368152" y="63347"/>
                        </a:cubicBezTo>
                        <a:lnTo>
                          <a:pt x="368152" y="21913"/>
                        </a:lnTo>
                        <a:cubicBezTo>
                          <a:pt x="368048" y="9820"/>
                          <a:pt x="358266" y="57"/>
                          <a:pt x="346202" y="5"/>
                        </a:cubicBezTo>
                        <a:lnTo>
                          <a:pt x="214502" y="5"/>
                        </a:lnTo>
                        <a:cubicBezTo>
                          <a:pt x="202434" y="-258"/>
                          <a:pt x="192440" y="9335"/>
                          <a:pt x="192176" y="21432"/>
                        </a:cubicBezTo>
                        <a:cubicBezTo>
                          <a:pt x="192174" y="21592"/>
                          <a:pt x="192172" y="21752"/>
                          <a:pt x="192172" y="21913"/>
                        </a:cubicBezTo>
                        <a:lnTo>
                          <a:pt x="192172" y="63918"/>
                        </a:lnTo>
                        <a:cubicBezTo>
                          <a:pt x="172135" y="72380"/>
                          <a:pt x="153590" y="84022"/>
                          <a:pt x="137249" y="98399"/>
                        </a:cubicBezTo>
                        <a:lnTo>
                          <a:pt x="101901" y="77539"/>
                        </a:lnTo>
                        <a:cubicBezTo>
                          <a:pt x="98536" y="75539"/>
                          <a:pt x="94696" y="74487"/>
                          <a:pt x="90784" y="74491"/>
                        </a:cubicBezTo>
                        <a:cubicBezTo>
                          <a:pt x="82998" y="74462"/>
                          <a:pt x="75773" y="78553"/>
                          <a:pt x="71779" y="85254"/>
                        </a:cubicBezTo>
                        <a:lnTo>
                          <a:pt x="6594" y="196506"/>
                        </a:lnTo>
                        <a:cubicBezTo>
                          <a:pt x="3249" y="201779"/>
                          <a:pt x="2413" y="208270"/>
                          <a:pt x="4314" y="214223"/>
                        </a:cubicBezTo>
                        <a:cubicBezTo>
                          <a:pt x="5896" y="219905"/>
                          <a:pt x="9652" y="224731"/>
                          <a:pt x="14766" y="227653"/>
                        </a:cubicBezTo>
                        <a:lnTo>
                          <a:pt x="55341" y="250608"/>
                        </a:lnTo>
                        <a:cubicBezTo>
                          <a:pt x="54164" y="261267"/>
                          <a:pt x="53529" y="271982"/>
                          <a:pt x="53440" y="282707"/>
                        </a:cubicBezTo>
                        <a:close/>
                        <a:moveTo>
                          <a:pt x="220678" y="464825"/>
                        </a:moveTo>
                        <a:cubicBezTo>
                          <a:pt x="198824" y="457872"/>
                          <a:pt x="178773" y="446156"/>
                          <a:pt x="161955" y="430535"/>
                        </a:cubicBezTo>
                        <a:lnTo>
                          <a:pt x="153688" y="424154"/>
                        </a:lnTo>
                        <a:cubicBezTo>
                          <a:pt x="149868" y="421001"/>
                          <a:pt x="145050" y="419305"/>
                          <a:pt x="140100" y="419391"/>
                        </a:cubicBezTo>
                        <a:cubicBezTo>
                          <a:pt x="136445" y="419372"/>
                          <a:pt x="132847" y="420286"/>
                          <a:pt x="129647" y="422058"/>
                        </a:cubicBezTo>
                        <a:lnTo>
                          <a:pt x="95915" y="439679"/>
                        </a:lnTo>
                        <a:lnTo>
                          <a:pt x="52015" y="365194"/>
                        </a:lnTo>
                        <a:lnTo>
                          <a:pt x="84607" y="347477"/>
                        </a:lnTo>
                        <a:cubicBezTo>
                          <a:pt x="92299" y="343839"/>
                          <a:pt x="97138" y="336000"/>
                          <a:pt x="96960" y="327475"/>
                        </a:cubicBezTo>
                        <a:lnTo>
                          <a:pt x="96960" y="281945"/>
                        </a:lnTo>
                        <a:cubicBezTo>
                          <a:pt x="96960" y="275592"/>
                          <a:pt x="96960" y="269248"/>
                          <a:pt x="96960" y="262895"/>
                        </a:cubicBezTo>
                        <a:cubicBezTo>
                          <a:pt x="98289" y="254580"/>
                          <a:pt x="98956" y="246171"/>
                          <a:pt x="98955" y="237749"/>
                        </a:cubicBezTo>
                        <a:cubicBezTo>
                          <a:pt x="98905" y="229866"/>
                          <a:pt x="94668" y="222606"/>
                          <a:pt x="87838" y="218699"/>
                        </a:cubicBezTo>
                        <a:lnTo>
                          <a:pt x="55531" y="199649"/>
                        </a:lnTo>
                        <a:lnTo>
                          <a:pt x="98385" y="126593"/>
                        </a:lnTo>
                        <a:lnTo>
                          <a:pt x="128602" y="144309"/>
                        </a:lnTo>
                        <a:cubicBezTo>
                          <a:pt x="136732" y="149174"/>
                          <a:pt x="147067" y="148211"/>
                          <a:pt x="154163" y="141928"/>
                        </a:cubicBezTo>
                        <a:lnTo>
                          <a:pt x="155968" y="140499"/>
                        </a:lnTo>
                        <a:cubicBezTo>
                          <a:pt x="174289" y="122443"/>
                          <a:pt x="196394" y="108712"/>
                          <a:pt x="220678" y="100304"/>
                        </a:cubicBezTo>
                        <a:cubicBezTo>
                          <a:pt x="229742" y="97476"/>
                          <a:pt x="235982" y="89148"/>
                          <a:pt x="236167" y="79634"/>
                        </a:cubicBezTo>
                        <a:lnTo>
                          <a:pt x="236167" y="44201"/>
                        </a:lnTo>
                        <a:lnTo>
                          <a:pt x="324442" y="44201"/>
                        </a:lnTo>
                        <a:lnTo>
                          <a:pt x="324442" y="79634"/>
                        </a:lnTo>
                        <a:cubicBezTo>
                          <a:pt x="324480" y="89254"/>
                          <a:pt x="330695" y="97754"/>
                          <a:pt x="339835" y="100685"/>
                        </a:cubicBezTo>
                        <a:cubicBezTo>
                          <a:pt x="366405" y="109344"/>
                          <a:pt x="390851" y="123527"/>
                          <a:pt x="411576" y="142309"/>
                        </a:cubicBezTo>
                        <a:cubicBezTo>
                          <a:pt x="415509" y="145637"/>
                          <a:pt x="420492" y="147459"/>
                          <a:pt x="425640" y="147452"/>
                        </a:cubicBezTo>
                        <a:cubicBezTo>
                          <a:pt x="429289" y="147441"/>
                          <a:pt x="432880" y="146525"/>
                          <a:pt x="436092" y="144785"/>
                        </a:cubicBezTo>
                        <a:lnTo>
                          <a:pt x="470015" y="127069"/>
                        </a:lnTo>
                        <a:lnTo>
                          <a:pt x="513440" y="200792"/>
                        </a:lnTo>
                        <a:lnTo>
                          <a:pt x="480277" y="219842"/>
                        </a:lnTo>
                        <a:cubicBezTo>
                          <a:pt x="471460" y="224736"/>
                          <a:pt x="467199" y="235098"/>
                          <a:pt x="470015" y="244798"/>
                        </a:cubicBezTo>
                        <a:cubicBezTo>
                          <a:pt x="472138" y="257609"/>
                          <a:pt x="473030" y="270582"/>
                          <a:pt x="472675" y="283565"/>
                        </a:cubicBezTo>
                        <a:cubicBezTo>
                          <a:pt x="472962" y="297366"/>
                          <a:pt x="472008" y="311178"/>
                          <a:pt x="469825" y="324808"/>
                        </a:cubicBezTo>
                        <a:cubicBezTo>
                          <a:pt x="467563" y="334399"/>
                          <a:pt x="472057" y="344305"/>
                          <a:pt x="480752" y="348906"/>
                        </a:cubicBezTo>
                        <a:lnTo>
                          <a:pt x="513440" y="366623"/>
                        </a:lnTo>
                        <a:lnTo>
                          <a:pt x="470015" y="441870"/>
                        </a:lnTo>
                        <a:lnTo>
                          <a:pt x="436282" y="424154"/>
                        </a:lnTo>
                        <a:cubicBezTo>
                          <a:pt x="428583" y="419972"/>
                          <a:pt x="419148" y="420763"/>
                          <a:pt x="412242" y="426154"/>
                        </a:cubicBezTo>
                        <a:cubicBezTo>
                          <a:pt x="391449" y="444613"/>
                          <a:pt x="367048" y="458529"/>
                          <a:pt x="340595" y="467016"/>
                        </a:cubicBezTo>
                        <a:cubicBezTo>
                          <a:pt x="331230" y="469740"/>
                          <a:pt x="324747" y="478294"/>
                          <a:pt x="324632" y="488066"/>
                        </a:cubicBezTo>
                        <a:lnTo>
                          <a:pt x="324632" y="522547"/>
                        </a:lnTo>
                        <a:lnTo>
                          <a:pt x="236357" y="522547"/>
                        </a:lnTo>
                        <a:lnTo>
                          <a:pt x="236357" y="486542"/>
                        </a:lnTo>
                        <a:cubicBezTo>
                          <a:pt x="236575" y="476598"/>
                          <a:pt x="230168" y="467721"/>
                          <a:pt x="220678" y="464825"/>
                        </a:cubicBezTo>
                        <a:close/>
                      </a:path>
                    </a:pathLst>
                  </a:custGeom>
                  <a:solidFill>
                    <a:srgbClr val="D9D9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52" name="Google Shape;752;p35"/>
                  <p:cNvSpPr/>
                  <p:nvPr/>
                </p:nvSpPr>
                <p:spPr>
                  <a:xfrm>
                    <a:off x="4452082" y="2676525"/>
                    <a:ext cx="240214" cy="240791"/>
                  </a:xfrm>
                  <a:custGeom>
                    <a:avLst/>
                    <a:gdLst/>
                    <a:ahLst/>
                    <a:cxnLst/>
                    <a:rect l="l" t="t" r="r" b="b"/>
                    <a:pathLst>
                      <a:path w="240214" h="240791" extrusionOk="0">
                        <a:moveTo>
                          <a:pt x="120107" y="0"/>
                        </a:moveTo>
                        <a:cubicBezTo>
                          <a:pt x="53774" y="0"/>
                          <a:pt x="0" y="53903"/>
                          <a:pt x="0" y="120396"/>
                        </a:cubicBezTo>
                        <a:cubicBezTo>
                          <a:pt x="0" y="186890"/>
                          <a:pt x="53774" y="240792"/>
                          <a:pt x="120107" y="240792"/>
                        </a:cubicBezTo>
                        <a:lnTo>
                          <a:pt x="120107" y="240792"/>
                        </a:lnTo>
                        <a:cubicBezTo>
                          <a:pt x="186441" y="240792"/>
                          <a:pt x="240215" y="186890"/>
                          <a:pt x="240215" y="120396"/>
                        </a:cubicBezTo>
                        <a:cubicBezTo>
                          <a:pt x="240215" y="53903"/>
                          <a:pt x="186441" y="0"/>
                          <a:pt x="120107" y="0"/>
                        </a:cubicBezTo>
                        <a:close/>
                        <a:moveTo>
                          <a:pt x="120107" y="204121"/>
                        </a:moveTo>
                        <a:cubicBezTo>
                          <a:pt x="73978" y="204178"/>
                          <a:pt x="36541" y="166735"/>
                          <a:pt x="36488" y="120491"/>
                        </a:cubicBezTo>
                        <a:cubicBezTo>
                          <a:pt x="36436" y="74251"/>
                          <a:pt x="73788" y="36724"/>
                          <a:pt x="119917" y="36671"/>
                        </a:cubicBezTo>
                        <a:cubicBezTo>
                          <a:pt x="166046" y="36619"/>
                          <a:pt x="203484" y="74061"/>
                          <a:pt x="203536" y="120301"/>
                        </a:cubicBezTo>
                        <a:cubicBezTo>
                          <a:pt x="203536" y="120329"/>
                          <a:pt x="203536" y="120367"/>
                          <a:pt x="203536" y="120396"/>
                        </a:cubicBezTo>
                        <a:cubicBezTo>
                          <a:pt x="203588" y="166640"/>
                          <a:pt x="166236" y="204159"/>
                          <a:pt x="120107" y="204216"/>
                        </a:cubicBezTo>
                        <a:close/>
                      </a:path>
                    </a:pathLst>
                  </a:custGeom>
                  <a:solidFill>
                    <a:srgbClr val="D9D9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53" name="Google Shape;753;p35"/>
              <p:cNvGrpSpPr/>
              <p:nvPr/>
            </p:nvGrpSpPr>
            <p:grpSpPr>
              <a:xfrm>
                <a:off x="7392261" y="4014652"/>
                <a:ext cx="227259" cy="265633"/>
                <a:chOff x="3911600" y="1809750"/>
                <a:chExt cx="1321275" cy="1524000"/>
              </a:xfrm>
            </p:grpSpPr>
            <p:sp>
              <p:nvSpPr>
                <p:cNvPr id="754" name="Google Shape;754;p35"/>
                <p:cNvSpPr/>
                <p:nvPr/>
              </p:nvSpPr>
              <p:spPr>
                <a:xfrm>
                  <a:off x="3911600" y="1809750"/>
                  <a:ext cx="1321275" cy="1524000"/>
                </a:xfrm>
                <a:custGeom>
                  <a:avLst/>
                  <a:gdLst/>
                  <a:ahLst/>
                  <a:cxnLst/>
                  <a:rect l="l" t="t" r="r" b="b"/>
                  <a:pathLst>
                    <a:path w="1321275" h="1524000" extrusionOk="0">
                      <a:moveTo>
                        <a:pt x="660400" y="0"/>
                      </a:moveTo>
                      <a:cubicBezTo>
                        <a:pt x="332576" y="0"/>
                        <a:pt x="0" y="99536"/>
                        <a:pt x="0" y="290036"/>
                      </a:cubicBezTo>
                      <a:lnTo>
                        <a:pt x="0" y="1233964"/>
                      </a:lnTo>
                      <a:cubicBezTo>
                        <a:pt x="0" y="1424464"/>
                        <a:pt x="332576" y="1524000"/>
                        <a:pt x="660400" y="1524000"/>
                      </a:cubicBezTo>
                      <a:cubicBezTo>
                        <a:pt x="988224" y="1524000"/>
                        <a:pt x="1321275" y="1424464"/>
                        <a:pt x="1321275" y="1233964"/>
                      </a:cubicBezTo>
                      <a:lnTo>
                        <a:pt x="1321275" y="290036"/>
                      </a:lnTo>
                      <a:cubicBezTo>
                        <a:pt x="1321275" y="99536"/>
                        <a:pt x="988700" y="0"/>
                        <a:pt x="660400" y="0"/>
                      </a:cubicBezTo>
                      <a:close/>
                      <a:moveTo>
                        <a:pt x="1205349" y="1233964"/>
                      </a:moveTo>
                      <a:cubicBezTo>
                        <a:pt x="1205349" y="1304925"/>
                        <a:pt x="992976" y="1407795"/>
                        <a:pt x="660400" y="1407795"/>
                      </a:cubicBezTo>
                      <a:cubicBezTo>
                        <a:pt x="327824" y="1407795"/>
                        <a:pt x="115926" y="1304925"/>
                        <a:pt x="115926" y="1233964"/>
                      </a:cubicBezTo>
                      <a:lnTo>
                        <a:pt x="115926" y="461010"/>
                      </a:lnTo>
                      <a:cubicBezTo>
                        <a:pt x="241355" y="539591"/>
                        <a:pt x="451828" y="580073"/>
                        <a:pt x="660400" y="580073"/>
                      </a:cubicBezTo>
                      <a:cubicBezTo>
                        <a:pt x="868972" y="580073"/>
                        <a:pt x="1079445" y="539591"/>
                        <a:pt x="1205349" y="461010"/>
                      </a:cubicBezTo>
                      <a:close/>
                      <a:moveTo>
                        <a:pt x="660400" y="463868"/>
                      </a:moveTo>
                      <a:cubicBezTo>
                        <a:pt x="327824" y="463868"/>
                        <a:pt x="115926" y="360998"/>
                        <a:pt x="115926" y="290036"/>
                      </a:cubicBezTo>
                      <a:cubicBezTo>
                        <a:pt x="115926" y="219075"/>
                        <a:pt x="328300" y="116205"/>
                        <a:pt x="660400" y="116205"/>
                      </a:cubicBezTo>
                      <a:cubicBezTo>
                        <a:pt x="992500" y="116205"/>
                        <a:pt x="1205349" y="219075"/>
                        <a:pt x="1205349" y="290036"/>
                      </a:cubicBezTo>
                      <a:cubicBezTo>
                        <a:pt x="1205349" y="360998"/>
                        <a:pt x="992976" y="463868"/>
                        <a:pt x="660400" y="46386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nvGrpSpPr>
                <p:cNvPr id="755" name="Google Shape;755;p35"/>
                <p:cNvGrpSpPr/>
                <p:nvPr/>
              </p:nvGrpSpPr>
              <p:grpSpPr>
                <a:xfrm>
                  <a:off x="4289557" y="2513832"/>
                  <a:ext cx="565598" cy="566457"/>
                  <a:chOff x="4289557" y="2513832"/>
                  <a:chExt cx="565598" cy="566457"/>
                </a:xfrm>
              </p:grpSpPr>
              <p:sp>
                <p:nvSpPr>
                  <p:cNvPr id="756" name="Google Shape;756;p35"/>
                  <p:cNvSpPr/>
                  <p:nvPr/>
                </p:nvSpPr>
                <p:spPr>
                  <a:xfrm>
                    <a:off x="4289557" y="2513832"/>
                    <a:ext cx="565598" cy="566457"/>
                  </a:xfrm>
                  <a:custGeom>
                    <a:avLst/>
                    <a:gdLst/>
                    <a:ahLst/>
                    <a:cxnLst/>
                    <a:rect l="l" t="t" r="r" b="b"/>
                    <a:pathLst>
                      <a:path w="565598" h="566457" extrusionOk="0">
                        <a:moveTo>
                          <a:pt x="53440" y="282707"/>
                        </a:moveTo>
                        <a:lnTo>
                          <a:pt x="53440" y="315759"/>
                        </a:lnTo>
                        <a:lnTo>
                          <a:pt x="11631" y="337381"/>
                        </a:lnTo>
                        <a:cubicBezTo>
                          <a:pt x="6447" y="340153"/>
                          <a:pt x="2582" y="344886"/>
                          <a:pt x="893" y="350525"/>
                        </a:cubicBezTo>
                        <a:cubicBezTo>
                          <a:pt x="-811" y="356469"/>
                          <a:pt x="-57" y="362860"/>
                          <a:pt x="2984" y="368242"/>
                        </a:cubicBezTo>
                        <a:lnTo>
                          <a:pt x="68644" y="481685"/>
                        </a:lnTo>
                        <a:cubicBezTo>
                          <a:pt x="72467" y="488600"/>
                          <a:pt x="79756" y="492876"/>
                          <a:pt x="87648" y="492829"/>
                        </a:cubicBezTo>
                        <a:cubicBezTo>
                          <a:pt x="91052" y="492438"/>
                          <a:pt x="94310" y="491229"/>
                          <a:pt x="97150" y="489305"/>
                        </a:cubicBezTo>
                        <a:lnTo>
                          <a:pt x="137154" y="467492"/>
                        </a:lnTo>
                        <a:cubicBezTo>
                          <a:pt x="153570" y="481789"/>
                          <a:pt x="172138" y="493400"/>
                          <a:pt x="192172" y="501878"/>
                        </a:cubicBezTo>
                        <a:lnTo>
                          <a:pt x="192172" y="544550"/>
                        </a:lnTo>
                        <a:cubicBezTo>
                          <a:pt x="192172" y="556646"/>
                          <a:pt x="201956" y="566457"/>
                          <a:pt x="214027" y="566457"/>
                        </a:cubicBezTo>
                        <a:lnTo>
                          <a:pt x="346202" y="566457"/>
                        </a:lnTo>
                        <a:cubicBezTo>
                          <a:pt x="358266" y="566409"/>
                          <a:pt x="368048" y="556646"/>
                          <a:pt x="368152" y="544550"/>
                        </a:cubicBezTo>
                        <a:lnTo>
                          <a:pt x="368152" y="502068"/>
                        </a:lnTo>
                        <a:cubicBezTo>
                          <a:pt x="389491" y="493381"/>
                          <a:pt x="409512" y="481742"/>
                          <a:pt x="427635" y="467492"/>
                        </a:cubicBezTo>
                        <a:lnTo>
                          <a:pt x="467734" y="489305"/>
                        </a:lnTo>
                        <a:cubicBezTo>
                          <a:pt x="470966" y="491105"/>
                          <a:pt x="474586" y="492086"/>
                          <a:pt x="478282" y="492162"/>
                        </a:cubicBezTo>
                        <a:cubicBezTo>
                          <a:pt x="486187" y="492172"/>
                          <a:pt x="493472" y="487866"/>
                          <a:pt x="497286" y="480923"/>
                        </a:cubicBezTo>
                        <a:lnTo>
                          <a:pt x="562756" y="367670"/>
                        </a:lnTo>
                        <a:cubicBezTo>
                          <a:pt x="568259" y="356602"/>
                          <a:pt x="564066" y="343153"/>
                          <a:pt x="553254" y="337190"/>
                        </a:cubicBezTo>
                        <a:lnTo>
                          <a:pt x="515245" y="315950"/>
                        </a:lnTo>
                        <a:cubicBezTo>
                          <a:pt x="516275" y="304643"/>
                          <a:pt x="516687" y="293290"/>
                          <a:pt x="516480" y="281945"/>
                        </a:cubicBezTo>
                        <a:cubicBezTo>
                          <a:pt x="516480" y="270515"/>
                          <a:pt x="516480" y="259466"/>
                          <a:pt x="515435" y="248894"/>
                        </a:cubicBezTo>
                        <a:lnTo>
                          <a:pt x="554489" y="226700"/>
                        </a:lnTo>
                        <a:cubicBezTo>
                          <a:pt x="565020" y="220597"/>
                          <a:pt x="568704" y="207143"/>
                          <a:pt x="562756" y="196506"/>
                        </a:cubicBezTo>
                        <a:lnTo>
                          <a:pt x="496906" y="85254"/>
                        </a:lnTo>
                        <a:cubicBezTo>
                          <a:pt x="490801" y="75322"/>
                          <a:pt x="478131" y="71723"/>
                          <a:pt x="467734" y="76967"/>
                        </a:cubicBezTo>
                        <a:lnTo>
                          <a:pt x="427825" y="98780"/>
                        </a:lnTo>
                        <a:cubicBezTo>
                          <a:pt x="409741" y="84149"/>
                          <a:pt x="389642" y="72215"/>
                          <a:pt x="368152" y="63347"/>
                        </a:cubicBezTo>
                        <a:lnTo>
                          <a:pt x="368152" y="21913"/>
                        </a:lnTo>
                        <a:cubicBezTo>
                          <a:pt x="368048" y="9820"/>
                          <a:pt x="358266" y="57"/>
                          <a:pt x="346202" y="5"/>
                        </a:cubicBezTo>
                        <a:lnTo>
                          <a:pt x="214502" y="5"/>
                        </a:lnTo>
                        <a:cubicBezTo>
                          <a:pt x="202434" y="-258"/>
                          <a:pt x="192440" y="9335"/>
                          <a:pt x="192176" y="21432"/>
                        </a:cubicBezTo>
                        <a:cubicBezTo>
                          <a:pt x="192174" y="21592"/>
                          <a:pt x="192172" y="21752"/>
                          <a:pt x="192172" y="21913"/>
                        </a:cubicBezTo>
                        <a:lnTo>
                          <a:pt x="192172" y="63918"/>
                        </a:lnTo>
                        <a:cubicBezTo>
                          <a:pt x="172135" y="72380"/>
                          <a:pt x="153590" y="84022"/>
                          <a:pt x="137249" y="98399"/>
                        </a:cubicBezTo>
                        <a:lnTo>
                          <a:pt x="101901" y="77539"/>
                        </a:lnTo>
                        <a:cubicBezTo>
                          <a:pt x="98536" y="75539"/>
                          <a:pt x="94696" y="74487"/>
                          <a:pt x="90784" y="74491"/>
                        </a:cubicBezTo>
                        <a:cubicBezTo>
                          <a:pt x="82998" y="74462"/>
                          <a:pt x="75773" y="78553"/>
                          <a:pt x="71779" y="85254"/>
                        </a:cubicBezTo>
                        <a:lnTo>
                          <a:pt x="6594" y="196506"/>
                        </a:lnTo>
                        <a:cubicBezTo>
                          <a:pt x="3249" y="201779"/>
                          <a:pt x="2413" y="208270"/>
                          <a:pt x="4314" y="214223"/>
                        </a:cubicBezTo>
                        <a:cubicBezTo>
                          <a:pt x="5896" y="219905"/>
                          <a:pt x="9652" y="224731"/>
                          <a:pt x="14766" y="227653"/>
                        </a:cubicBezTo>
                        <a:lnTo>
                          <a:pt x="55341" y="250608"/>
                        </a:lnTo>
                        <a:cubicBezTo>
                          <a:pt x="54164" y="261267"/>
                          <a:pt x="53529" y="271982"/>
                          <a:pt x="53440" y="282707"/>
                        </a:cubicBezTo>
                        <a:close/>
                        <a:moveTo>
                          <a:pt x="220678" y="464825"/>
                        </a:moveTo>
                        <a:cubicBezTo>
                          <a:pt x="198824" y="457872"/>
                          <a:pt x="178773" y="446156"/>
                          <a:pt x="161955" y="430535"/>
                        </a:cubicBezTo>
                        <a:lnTo>
                          <a:pt x="153688" y="424154"/>
                        </a:lnTo>
                        <a:cubicBezTo>
                          <a:pt x="149868" y="421001"/>
                          <a:pt x="145050" y="419305"/>
                          <a:pt x="140100" y="419391"/>
                        </a:cubicBezTo>
                        <a:cubicBezTo>
                          <a:pt x="136445" y="419372"/>
                          <a:pt x="132847" y="420286"/>
                          <a:pt x="129647" y="422058"/>
                        </a:cubicBezTo>
                        <a:lnTo>
                          <a:pt x="95915" y="439679"/>
                        </a:lnTo>
                        <a:lnTo>
                          <a:pt x="52015" y="365194"/>
                        </a:lnTo>
                        <a:lnTo>
                          <a:pt x="84607" y="347477"/>
                        </a:lnTo>
                        <a:cubicBezTo>
                          <a:pt x="92299" y="343839"/>
                          <a:pt x="97138" y="336000"/>
                          <a:pt x="96960" y="327475"/>
                        </a:cubicBezTo>
                        <a:lnTo>
                          <a:pt x="96960" y="281945"/>
                        </a:lnTo>
                        <a:cubicBezTo>
                          <a:pt x="96960" y="275592"/>
                          <a:pt x="96960" y="269248"/>
                          <a:pt x="96960" y="262895"/>
                        </a:cubicBezTo>
                        <a:cubicBezTo>
                          <a:pt x="98289" y="254580"/>
                          <a:pt x="98956" y="246171"/>
                          <a:pt x="98955" y="237749"/>
                        </a:cubicBezTo>
                        <a:cubicBezTo>
                          <a:pt x="98905" y="229866"/>
                          <a:pt x="94668" y="222606"/>
                          <a:pt x="87838" y="218699"/>
                        </a:cubicBezTo>
                        <a:lnTo>
                          <a:pt x="55531" y="199649"/>
                        </a:lnTo>
                        <a:lnTo>
                          <a:pt x="98385" y="126593"/>
                        </a:lnTo>
                        <a:lnTo>
                          <a:pt x="128602" y="144309"/>
                        </a:lnTo>
                        <a:cubicBezTo>
                          <a:pt x="136732" y="149174"/>
                          <a:pt x="147067" y="148211"/>
                          <a:pt x="154163" y="141928"/>
                        </a:cubicBezTo>
                        <a:lnTo>
                          <a:pt x="155968" y="140499"/>
                        </a:lnTo>
                        <a:cubicBezTo>
                          <a:pt x="174289" y="122443"/>
                          <a:pt x="196394" y="108712"/>
                          <a:pt x="220678" y="100304"/>
                        </a:cubicBezTo>
                        <a:cubicBezTo>
                          <a:pt x="229742" y="97476"/>
                          <a:pt x="235982" y="89148"/>
                          <a:pt x="236167" y="79634"/>
                        </a:cubicBezTo>
                        <a:lnTo>
                          <a:pt x="236167" y="44201"/>
                        </a:lnTo>
                        <a:lnTo>
                          <a:pt x="324442" y="44201"/>
                        </a:lnTo>
                        <a:lnTo>
                          <a:pt x="324442" y="79634"/>
                        </a:lnTo>
                        <a:cubicBezTo>
                          <a:pt x="324480" y="89254"/>
                          <a:pt x="330695" y="97754"/>
                          <a:pt x="339835" y="100685"/>
                        </a:cubicBezTo>
                        <a:cubicBezTo>
                          <a:pt x="366405" y="109344"/>
                          <a:pt x="390851" y="123527"/>
                          <a:pt x="411576" y="142309"/>
                        </a:cubicBezTo>
                        <a:cubicBezTo>
                          <a:pt x="415509" y="145637"/>
                          <a:pt x="420492" y="147459"/>
                          <a:pt x="425640" y="147452"/>
                        </a:cubicBezTo>
                        <a:cubicBezTo>
                          <a:pt x="429289" y="147441"/>
                          <a:pt x="432880" y="146525"/>
                          <a:pt x="436092" y="144785"/>
                        </a:cubicBezTo>
                        <a:lnTo>
                          <a:pt x="470015" y="127069"/>
                        </a:lnTo>
                        <a:lnTo>
                          <a:pt x="513440" y="200792"/>
                        </a:lnTo>
                        <a:lnTo>
                          <a:pt x="480277" y="219842"/>
                        </a:lnTo>
                        <a:cubicBezTo>
                          <a:pt x="471460" y="224736"/>
                          <a:pt x="467199" y="235098"/>
                          <a:pt x="470015" y="244798"/>
                        </a:cubicBezTo>
                        <a:cubicBezTo>
                          <a:pt x="472138" y="257609"/>
                          <a:pt x="473030" y="270582"/>
                          <a:pt x="472675" y="283565"/>
                        </a:cubicBezTo>
                        <a:cubicBezTo>
                          <a:pt x="472962" y="297366"/>
                          <a:pt x="472008" y="311178"/>
                          <a:pt x="469825" y="324808"/>
                        </a:cubicBezTo>
                        <a:cubicBezTo>
                          <a:pt x="467563" y="334399"/>
                          <a:pt x="472057" y="344305"/>
                          <a:pt x="480752" y="348906"/>
                        </a:cubicBezTo>
                        <a:lnTo>
                          <a:pt x="513440" y="366623"/>
                        </a:lnTo>
                        <a:lnTo>
                          <a:pt x="470015" y="441870"/>
                        </a:lnTo>
                        <a:lnTo>
                          <a:pt x="436282" y="424154"/>
                        </a:lnTo>
                        <a:cubicBezTo>
                          <a:pt x="428583" y="419972"/>
                          <a:pt x="419148" y="420763"/>
                          <a:pt x="412242" y="426154"/>
                        </a:cubicBezTo>
                        <a:cubicBezTo>
                          <a:pt x="391449" y="444613"/>
                          <a:pt x="367048" y="458529"/>
                          <a:pt x="340595" y="467016"/>
                        </a:cubicBezTo>
                        <a:cubicBezTo>
                          <a:pt x="331230" y="469740"/>
                          <a:pt x="324747" y="478294"/>
                          <a:pt x="324632" y="488066"/>
                        </a:cubicBezTo>
                        <a:lnTo>
                          <a:pt x="324632" y="522547"/>
                        </a:lnTo>
                        <a:lnTo>
                          <a:pt x="236357" y="522547"/>
                        </a:lnTo>
                        <a:lnTo>
                          <a:pt x="236357" y="486542"/>
                        </a:lnTo>
                        <a:cubicBezTo>
                          <a:pt x="236575" y="476598"/>
                          <a:pt x="230168" y="467721"/>
                          <a:pt x="220678" y="46482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57" name="Google Shape;757;p35"/>
                  <p:cNvSpPr/>
                  <p:nvPr/>
                </p:nvSpPr>
                <p:spPr>
                  <a:xfrm>
                    <a:off x="4452082" y="2676525"/>
                    <a:ext cx="240214" cy="240791"/>
                  </a:xfrm>
                  <a:custGeom>
                    <a:avLst/>
                    <a:gdLst/>
                    <a:ahLst/>
                    <a:cxnLst/>
                    <a:rect l="l" t="t" r="r" b="b"/>
                    <a:pathLst>
                      <a:path w="240214" h="240791" extrusionOk="0">
                        <a:moveTo>
                          <a:pt x="120107" y="0"/>
                        </a:moveTo>
                        <a:cubicBezTo>
                          <a:pt x="53774" y="0"/>
                          <a:pt x="0" y="53903"/>
                          <a:pt x="0" y="120396"/>
                        </a:cubicBezTo>
                        <a:cubicBezTo>
                          <a:pt x="0" y="186890"/>
                          <a:pt x="53774" y="240792"/>
                          <a:pt x="120107" y="240792"/>
                        </a:cubicBezTo>
                        <a:lnTo>
                          <a:pt x="120107" y="240792"/>
                        </a:lnTo>
                        <a:cubicBezTo>
                          <a:pt x="186441" y="240792"/>
                          <a:pt x="240215" y="186890"/>
                          <a:pt x="240215" y="120396"/>
                        </a:cubicBezTo>
                        <a:cubicBezTo>
                          <a:pt x="240215" y="53903"/>
                          <a:pt x="186441" y="0"/>
                          <a:pt x="120107" y="0"/>
                        </a:cubicBezTo>
                        <a:close/>
                        <a:moveTo>
                          <a:pt x="120107" y="204121"/>
                        </a:moveTo>
                        <a:cubicBezTo>
                          <a:pt x="73978" y="204178"/>
                          <a:pt x="36541" y="166735"/>
                          <a:pt x="36488" y="120491"/>
                        </a:cubicBezTo>
                        <a:cubicBezTo>
                          <a:pt x="36436" y="74251"/>
                          <a:pt x="73788" y="36724"/>
                          <a:pt x="119917" y="36671"/>
                        </a:cubicBezTo>
                        <a:cubicBezTo>
                          <a:pt x="166046" y="36619"/>
                          <a:pt x="203484" y="74061"/>
                          <a:pt x="203536" y="120301"/>
                        </a:cubicBezTo>
                        <a:cubicBezTo>
                          <a:pt x="203536" y="120329"/>
                          <a:pt x="203536" y="120367"/>
                          <a:pt x="203536" y="120396"/>
                        </a:cubicBezTo>
                        <a:cubicBezTo>
                          <a:pt x="203588" y="166640"/>
                          <a:pt x="166236" y="204159"/>
                          <a:pt x="120107" y="20421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grpSp>
      <p:sp>
        <p:nvSpPr>
          <p:cNvPr id="758" name="Google Shape;758;p35"/>
          <p:cNvSpPr/>
          <p:nvPr/>
        </p:nvSpPr>
        <p:spPr>
          <a:xfrm>
            <a:off x="7597506" y="3226755"/>
            <a:ext cx="106864" cy="127745"/>
          </a:xfrm>
          <a:custGeom>
            <a:avLst/>
            <a:gdLst/>
            <a:ahLst/>
            <a:cxnLst/>
            <a:rect l="l" t="t" r="r" b="b"/>
            <a:pathLst>
              <a:path w="106864" h="127745" extrusionOk="0">
                <a:moveTo>
                  <a:pt x="92364" y="48218"/>
                </a:moveTo>
                <a:lnTo>
                  <a:pt x="92364" y="35195"/>
                </a:lnTo>
                <a:cubicBezTo>
                  <a:pt x="92111" y="15507"/>
                  <a:pt x="75944" y="-249"/>
                  <a:pt x="56255" y="4"/>
                </a:cubicBezTo>
                <a:cubicBezTo>
                  <a:pt x="56253" y="4"/>
                  <a:pt x="56251" y="4"/>
                  <a:pt x="56249" y="4"/>
                </a:cubicBezTo>
                <a:lnTo>
                  <a:pt x="50892" y="4"/>
                </a:lnTo>
                <a:cubicBezTo>
                  <a:pt x="31135" y="-304"/>
                  <a:pt x="14855" y="15438"/>
                  <a:pt x="14501" y="35195"/>
                </a:cubicBezTo>
                <a:lnTo>
                  <a:pt x="14501" y="48218"/>
                </a:lnTo>
                <a:cubicBezTo>
                  <a:pt x="5806" y="51702"/>
                  <a:pt x="78" y="60095"/>
                  <a:pt x="0" y="69462"/>
                </a:cubicBezTo>
                <a:lnTo>
                  <a:pt x="0" y="104652"/>
                </a:lnTo>
                <a:cubicBezTo>
                  <a:pt x="152" y="117558"/>
                  <a:pt x="10737" y="127896"/>
                  <a:pt x="23641" y="127743"/>
                </a:cubicBezTo>
                <a:cubicBezTo>
                  <a:pt x="23643" y="127743"/>
                  <a:pt x="23644" y="127743"/>
                  <a:pt x="23645" y="127743"/>
                </a:cubicBezTo>
                <a:lnTo>
                  <a:pt x="83127" y="127743"/>
                </a:lnTo>
                <a:cubicBezTo>
                  <a:pt x="96049" y="127898"/>
                  <a:pt x="106662" y="117573"/>
                  <a:pt x="106865" y="104652"/>
                </a:cubicBezTo>
                <a:lnTo>
                  <a:pt x="106865" y="69462"/>
                </a:lnTo>
                <a:cubicBezTo>
                  <a:pt x="106762" y="60103"/>
                  <a:pt x="101042" y="51723"/>
                  <a:pt x="92364" y="48218"/>
                </a:cubicBezTo>
                <a:close/>
                <a:moveTo>
                  <a:pt x="31773" y="35195"/>
                </a:moveTo>
                <a:cubicBezTo>
                  <a:pt x="32072" y="24997"/>
                  <a:pt x="40583" y="16974"/>
                  <a:pt x="50781" y="17273"/>
                </a:cubicBezTo>
                <a:cubicBezTo>
                  <a:pt x="50818" y="17274"/>
                  <a:pt x="50855" y="17276"/>
                  <a:pt x="50892" y="17276"/>
                </a:cubicBezTo>
                <a:lnTo>
                  <a:pt x="56249" y="17276"/>
                </a:lnTo>
                <a:cubicBezTo>
                  <a:pt x="66240" y="17272"/>
                  <a:pt x="74423" y="25210"/>
                  <a:pt x="74722" y="35195"/>
                </a:cubicBezTo>
                <a:lnTo>
                  <a:pt x="74722" y="46371"/>
                </a:lnTo>
                <a:lnTo>
                  <a:pt x="31588" y="46371"/>
                </a:lnTo>
                <a:close/>
                <a:moveTo>
                  <a:pt x="89316" y="104652"/>
                </a:moveTo>
                <a:cubicBezTo>
                  <a:pt x="89072" y="107873"/>
                  <a:pt x="86357" y="110345"/>
                  <a:pt x="83127" y="110287"/>
                </a:cubicBezTo>
                <a:lnTo>
                  <a:pt x="23737" y="110287"/>
                </a:lnTo>
                <a:cubicBezTo>
                  <a:pt x="20374" y="110443"/>
                  <a:pt x="17521" y="107844"/>
                  <a:pt x="17365" y="104481"/>
                </a:cubicBezTo>
                <a:cubicBezTo>
                  <a:pt x="17364" y="104476"/>
                  <a:pt x="17364" y="104472"/>
                  <a:pt x="17364" y="104468"/>
                </a:cubicBezTo>
                <a:lnTo>
                  <a:pt x="17364" y="69462"/>
                </a:lnTo>
                <a:cubicBezTo>
                  <a:pt x="17460" y="66148"/>
                  <a:pt x="20224" y="63539"/>
                  <a:pt x="23539" y="63634"/>
                </a:cubicBezTo>
                <a:cubicBezTo>
                  <a:pt x="23605" y="63636"/>
                  <a:pt x="23671" y="63639"/>
                  <a:pt x="23737" y="63643"/>
                </a:cubicBezTo>
                <a:lnTo>
                  <a:pt x="83127" y="63643"/>
                </a:lnTo>
                <a:cubicBezTo>
                  <a:pt x="86437" y="63438"/>
                  <a:pt x="89286" y="65954"/>
                  <a:pt x="89491" y="69263"/>
                </a:cubicBezTo>
                <a:cubicBezTo>
                  <a:pt x="89496" y="69329"/>
                  <a:pt x="89499" y="69395"/>
                  <a:pt x="89500" y="69462"/>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nvGrpSpPr>
          <p:cNvPr id="759" name="Google Shape;759;p35"/>
          <p:cNvGrpSpPr/>
          <p:nvPr/>
        </p:nvGrpSpPr>
        <p:grpSpPr>
          <a:xfrm>
            <a:off x="6161837" y="4725915"/>
            <a:ext cx="315991" cy="362778"/>
            <a:chOff x="1853392" y="179809"/>
            <a:chExt cx="249381" cy="286328"/>
          </a:xfrm>
        </p:grpSpPr>
        <p:sp>
          <p:nvSpPr>
            <p:cNvPr id="760" name="Google Shape;760;p35"/>
            <p:cNvSpPr/>
            <p:nvPr/>
          </p:nvSpPr>
          <p:spPr>
            <a:xfrm>
              <a:off x="1853392" y="179809"/>
              <a:ext cx="249381" cy="286328"/>
            </a:xfrm>
            <a:custGeom>
              <a:avLst/>
              <a:gdLst/>
              <a:ahLst/>
              <a:cxnLst/>
              <a:rect l="l" t="t" r="r" b="b"/>
              <a:pathLst>
                <a:path w="249381" h="286328" extrusionOk="0">
                  <a:moveTo>
                    <a:pt x="144180" y="1"/>
                  </a:moveTo>
                  <a:lnTo>
                    <a:pt x="105202" y="1"/>
                  </a:lnTo>
                  <a:cubicBezTo>
                    <a:pt x="68291" y="52"/>
                    <a:pt x="38382" y="29961"/>
                    <a:pt x="38331" y="66872"/>
                  </a:cubicBezTo>
                  <a:lnTo>
                    <a:pt x="38331" y="115825"/>
                  </a:lnTo>
                  <a:lnTo>
                    <a:pt x="37407" y="115825"/>
                  </a:lnTo>
                  <a:cubicBezTo>
                    <a:pt x="16733" y="115876"/>
                    <a:pt x="0" y="132650"/>
                    <a:pt x="0" y="153325"/>
                  </a:cubicBezTo>
                  <a:lnTo>
                    <a:pt x="0" y="248829"/>
                  </a:lnTo>
                  <a:cubicBezTo>
                    <a:pt x="0" y="269503"/>
                    <a:pt x="16733" y="286278"/>
                    <a:pt x="37407" y="286328"/>
                  </a:cubicBezTo>
                  <a:lnTo>
                    <a:pt x="212436" y="286328"/>
                  </a:lnTo>
                  <a:cubicBezTo>
                    <a:pt x="232930" y="286025"/>
                    <a:pt x="249384" y="269325"/>
                    <a:pt x="249382" y="248829"/>
                  </a:cubicBezTo>
                  <a:lnTo>
                    <a:pt x="249382" y="153325"/>
                  </a:lnTo>
                  <a:cubicBezTo>
                    <a:pt x="249384" y="132828"/>
                    <a:pt x="232930" y="116128"/>
                    <a:pt x="212436" y="115825"/>
                  </a:cubicBezTo>
                  <a:lnTo>
                    <a:pt x="211513" y="115825"/>
                  </a:lnTo>
                  <a:lnTo>
                    <a:pt x="211513" y="66872"/>
                  </a:lnTo>
                  <a:cubicBezTo>
                    <a:pt x="211462" y="29889"/>
                    <a:pt x="181441" y="-50"/>
                    <a:pt x="144458" y="0"/>
                  </a:cubicBezTo>
                  <a:cubicBezTo>
                    <a:pt x="144365" y="0"/>
                    <a:pt x="144272" y="1"/>
                    <a:pt x="144180" y="1"/>
                  </a:cubicBezTo>
                  <a:close/>
                  <a:moveTo>
                    <a:pt x="61052" y="66872"/>
                  </a:moveTo>
                  <a:cubicBezTo>
                    <a:pt x="61052" y="42285"/>
                    <a:pt x="80984" y="22353"/>
                    <a:pt x="105572" y="22353"/>
                  </a:cubicBezTo>
                  <a:lnTo>
                    <a:pt x="144549" y="22353"/>
                  </a:lnTo>
                  <a:cubicBezTo>
                    <a:pt x="169136" y="22353"/>
                    <a:pt x="189068" y="42285"/>
                    <a:pt x="189068" y="66872"/>
                  </a:cubicBezTo>
                  <a:lnTo>
                    <a:pt x="189068" y="115825"/>
                  </a:lnTo>
                  <a:lnTo>
                    <a:pt x="60683" y="115825"/>
                  </a:lnTo>
                  <a:close/>
                  <a:moveTo>
                    <a:pt x="212436" y="138546"/>
                  </a:moveTo>
                  <a:cubicBezTo>
                    <a:pt x="220802" y="138546"/>
                    <a:pt x="227584" y="145329"/>
                    <a:pt x="227584" y="153694"/>
                  </a:cubicBezTo>
                  <a:lnTo>
                    <a:pt x="227584" y="248829"/>
                  </a:lnTo>
                  <a:cubicBezTo>
                    <a:pt x="227584" y="257194"/>
                    <a:pt x="220802" y="263976"/>
                    <a:pt x="212436" y="263976"/>
                  </a:cubicBezTo>
                  <a:lnTo>
                    <a:pt x="37407" y="263976"/>
                  </a:lnTo>
                  <a:cubicBezTo>
                    <a:pt x="29041" y="263976"/>
                    <a:pt x="22260" y="257194"/>
                    <a:pt x="22260" y="248829"/>
                  </a:cubicBezTo>
                  <a:lnTo>
                    <a:pt x="22260" y="153325"/>
                  </a:lnTo>
                  <a:cubicBezTo>
                    <a:pt x="22460" y="145103"/>
                    <a:pt x="29184" y="138544"/>
                    <a:pt x="37407" y="13854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1" name="Google Shape;761;p35"/>
            <p:cNvSpPr/>
            <p:nvPr/>
          </p:nvSpPr>
          <p:spPr>
            <a:xfrm>
              <a:off x="1951851" y="344863"/>
              <a:ext cx="50892" cy="72044"/>
            </a:xfrm>
            <a:custGeom>
              <a:avLst/>
              <a:gdLst/>
              <a:ahLst/>
              <a:cxnLst/>
              <a:rect l="l" t="t" r="r" b="b"/>
              <a:pathLst>
                <a:path w="50892" h="72044" extrusionOk="0">
                  <a:moveTo>
                    <a:pt x="25492" y="72044"/>
                  </a:moveTo>
                  <a:cubicBezTo>
                    <a:pt x="39437" y="71846"/>
                    <a:pt x="50694" y="60589"/>
                    <a:pt x="50892" y="46644"/>
                  </a:cubicBezTo>
                  <a:lnTo>
                    <a:pt x="50892" y="25401"/>
                  </a:lnTo>
                  <a:cubicBezTo>
                    <a:pt x="50792" y="11415"/>
                    <a:pt x="39478" y="101"/>
                    <a:pt x="25492" y="1"/>
                  </a:cubicBezTo>
                  <a:cubicBezTo>
                    <a:pt x="11551" y="-102"/>
                    <a:pt x="152" y="11090"/>
                    <a:pt x="0" y="25031"/>
                  </a:cubicBezTo>
                  <a:lnTo>
                    <a:pt x="0" y="46644"/>
                  </a:lnTo>
                  <a:cubicBezTo>
                    <a:pt x="0" y="60673"/>
                    <a:pt x="11372" y="72044"/>
                    <a:pt x="25400" y="72044"/>
                  </a:cubicBezTo>
                  <a:cubicBezTo>
                    <a:pt x="25430" y="72044"/>
                    <a:pt x="25462" y="72044"/>
                    <a:pt x="25492" y="72044"/>
                  </a:cubicBezTo>
                  <a:close/>
                  <a:moveTo>
                    <a:pt x="17826" y="25401"/>
                  </a:moveTo>
                  <a:lnTo>
                    <a:pt x="17826" y="25401"/>
                  </a:lnTo>
                  <a:cubicBezTo>
                    <a:pt x="17974" y="21362"/>
                    <a:pt x="21267" y="18150"/>
                    <a:pt x="25308" y="18104"/>
                  </a:cubicBezTo>
                  <a:lnTo>
                    <a:pt x="25308" y="18104"/>
                  </a:lnTo>
                  <a:cubicBezTo>
                    <a:pt x="29449" y="18202"/>
                    <a:pt x="32784" y="21536"/>
                    <a:pt x="32881" y="25678"/>
                  </a:cubicBezTo>
                  <a:lnTo>
                    <a:pt x="32881" y="46829"/>
                  </a:lnTo>
                  <a:cubicBezTo>
                    <a:pt x="32786" y="50987"/>
                    <a:pt x="29464" y="54349"/>
                    <a:pt x="25308" y="54495"/>
                  </a:cubicBezTo>
                  <a:cubicBezTo>
                    <a:pt x="21124" y="54495"/>
                    <a:pt x="17734" y="51105"/>
                    <a:pt x="17734" y="46921"/>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nvGrpSpPr>
          <p:cNvPr id="762" name="Google Shape;762;p35"/>
          <p:cNvGrpSpPr/>
          <p:nvPr/>
        </p:nvGrpSpPr>
        <p:grpSpPr>
          <a:xfrm>
            <a:off x="7175607" y="4789339"/>
            <a:ext cx="345308" cy="272527"/>
            <a:chOff x="4715173" y="1335218"/>
            <a:chExt cx="392708" cy="309972"/>
          </a:xfrm>
        </p:grpSpPr>
        <p:sp>
          <p:nvSpPr>
            <p:cNvPr id="763" name="Google Shape;763;p35"/>
            <p:cNvSpPr/>
            <p:nvPr/>
          </p:nvSpPr>
          <p:spPr>
            <a:xfrm>
              <a:off x="4715173" y="1335218"/>
              <a:ext cx="121594" cy="309972"/>
            </a:xfrm>
            <a:custGeom>
              <a:avLst/>
              <a:gdLst/>
              <a:ahLst/>
              <a:cxnLst/>
              <a:rect l="l" t="t" r="r" b="b"/>
              <a:pathLst>
                <a:path w="121594" h="309972" extrusionOk="0">
                  <a:moveTo>
                    <a:pt x="40101" y="207831"/>
                  </a:moveTo>
                  <a:lnTo>
                    <a:pt x="40101" y="251805"/>
                  </a:lnTo>
                  <a:cubicBezTo>
                    <a:pt x="39890" y="283672"/>
                    <a:pt x="65515" y="309694"/>
                    <a:pt x="97381" y="309973"/>
                  </a:cubicBezTo>
                  <a:lnTo>
                    <a:pt x="107773" y="309973"/>
                  </a:lnTo>
                  <a:cubicBezTo>
                    <a:pt x="116137" y="309207"/>
                    <a:pt x="122295" y="301806"/>
                    <a:pt x="121530" y="293443"/>
                  </a:cubicBezTo>
                  <a:cubicBezTo>
                    <a:pt x="120861" y="286139"/>
                    <a:pt x="115076" y="280354"/>
                    <a:pt x="107773" y="279685"/>
                  </a:cubicBezTo>
                  <a:lnTo>
                    <a:pt x="97381" y="279685"/>
                  </a:lnTo>
                  <a:cubicBezTo>
                    <a:pt x="82223" y="279408"/>
                    <a:pt x="70120" y="266966"/>
                    <a:pt x="70262" y="251805"/>
                  </a:cubicBezTo>
                  <a:lnTo>
                    <a:pt x="70262" y="207831"/>
                  </a:lnTo>
                  <a:cubicBezTo>
                    <a:pt x="70302" y="187607"/>
                    <a:pt x="61619" y="168347"/>
                    <a:pt x="46437" y="154986"/>
                  </a:cubicBezTo>
                  <a:cubicBezTo>
                    <a:pt x="61592" y="141605"/>
                    <a:pt x="70269" y="122358"/>
                    <a:pt x="70262" y="102141"/>
                  </a:cubicBezTo>
                  <a:lnTo>
                    <a:pt x="70262" y="58167"/>
                  </a:lnTo>
                  <a:cubicBezTo>
                    <a:pt x="70120" y="43007"/>
                    <a:pt x="82223" y="30565"/>
                    <a:pt x="97381" y="30288"/>
                  </a:cubicBezTo>
                  <a:lnTo>
                    <a:pt x="107773" y="30288"/>
                  </a:lnTo>
                  <a:cubicBezTo>
                    <a:pt x="116137" y="29522"/>
                    <a:pt x="122295" y="22121"/>
                    <a:pt x="121530" y="13757"/>
                  </a:cubicBezTo>
                  <a:cubicBezTo>
                    <a:pt x="120861" y="6454"/>
                    <a:pt x="115076" y="669"/>
                    <a:pt x="107773" y="0"/>
                  </a:cubicBezTo>
                  <a:lnTo>
                    <a:pt x="97381" y="0"/>
                  </a:lnTo>
                  <a:cubicBezTo>
                    <a:pt x="65515" y="279"/>
                    <a:pt x="39890" y="26301"/>
                    <a:pt x="40101" y="58167"/>
                  </a:cubicBezTo>
                  <a:lnTo>
                    <a:pt x="40101" y="102141"/>
                  </a:lnTo>
                  <a:cubicBezTo>
                    <a:pt x="40160" y="119884"/>
                    <a:pt x="28319" y="135465"/>
                    <a:pt x="11207" y="140159"/>
                  </a:cubicBezTo>
                  <a:cubicBezTo>
                    <a:pt x="3158" y="142301"/>
                    <a:pt x="-1631" y="150561"/>
                    <a:pt x="511" y="158609"/>
                  </a:cubicBezTo>
                  <a:cubicBezTo>
                    <a:pt x="1901" y="163836"/>
                    <a:pt x="5982" y="167916"/>
                    <a:pt x="11207" y="169306"/>
                  </a:cubicBezTo>
                  <a:cubicBezTo>
                    <a:pt x="28503" y="174047"/>
                    <a:pt x="40392" y="189899"/>
                    <a:pt x="40101" y="207831"/>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4" name="Google Shape;764;p35"/>
            <p:cNvSpPr/>
            <p:nvPr/>
          </p:nvSpPr>
          <p:spPr>
            <a:xfrm>
              <a:off x="4986287" y="1335218"/>
              <a:ext cx="121594" cy="309972"/>
            </a:xfrm>
            <a:custGeom>
              <a:avLst/>
              <a:gdLst/>
              <a:ahLst/>
              <a:cxnLst/>
              <a:rect l="l" t="t" r="r" b="b"/>
              <a:pathLst>
                <a:path w="121594" h="309972" extrusionOk="0">
                  <a:moveTo>
                    <a:pt x="110387" y="140413"/>
                  </a:moveTo>
                  <a:cubicBezTo>
                    <a:pt x="93275" y="135719"/>
                    <a:pt x="81434" y="120138"/>
                    <a:pt x="81494" y="102395"/>
                  </a:cubicBezTo>
                  <a:lnTo>
                    <a:pt x="81494" y="58167"/>
                  </a:lnTo>
                  <a:cubicBezTo>
                    <a:pt x="81704" y="26301"/>
                    <a:pt x="56079" y="279"/>
                    <a:pt x="24213" y="0"/>
                  </a:cubicBezTo>
                  <a:lnTo>
                    <a:pt x="13822" y="0"/>
                  </a:lnTo>
                  <a:cubicBezTo>
                    <a:pt x="5458" y="766"/>
                    <a:pt x="-701" y="8167"/>
                    <a:pt x="64" y="16531"/>
                  </a:cubicBezTo>
                  <a:cubicBezTo>
                    <a:pt x="733" y="23833"/>
                    <a:pt x="6518" y="29619"/>
                    <a:pt x="13822" y="30288"/>
                  </a:cubicBezTo>
                  <a:lnTo>
                    <a:pt x="24213" y="30288"/>
                  </a:lnTo>
                  <a:cubicBezTo>
                    <a:pt x="39372" y="30565"/>
                    <a:pt x="51475" y="43007"/>
                    <a:pt x="51333" y="58167"/>
                  </a:cubicBezTo>
                  <a:lnTo>
                    <a:pt x="51333" y="102141"/>
                  </a:lnTo>
                  <a:cubicBezTo>
                    <a:pt x="51325" y="122358"/>
                    <a:pt x="60002" y="141605"/>
                    <a:pt x="75157" y="154986"/>
                  </a:cubicBezTo>
                  <a:cubicBezTo>
                    <a:pt x="59975" y="168347"/>
                    <a:pt x="51292" y="187607"/>
                    <a:pt x="51333" y="207831"/>
                  </a:cubicBezTo>
                  <a:lnTo>
                    <a:pt x="51333" y="251805"/>
                  </a:lnTo>
                  <a:cubicBezTo>
                    <a:pt x="51475" y="266966"/>
                    <a:pt x="39372" y="279408"/>
                    <a:pt x="24213" y="279685"/>
                  </a:cubicBezTo>
                  <a:lnTo>
                    <a:pt x="13822" y="279685"/>
                  </a:lnTo>
                  <a:cubicBezTo>
                    <a:pt x="5458" y="280451"/>
                    <a:pt x="-701" y="287851"/>
                    <a:pt x="64" y="296215"/>
                  </a:cubicBezTo>
                  <a:cubicBezTo>
                    <a:pt x="733" y="303519"/>
                    <a:pt x="6518" y="309304"/>
                    <a:pt x="13822" y="309973"/>
                  </a:cubicBezTo>
                  <a:lnTo>
                    <a:pt x="24213" y="309973"/>
                  </a:lnTo>
                  <a:cubicBezTo>
                    <a:pt x="56079" y="309694"/>
                    <a:pt x="81704" y="283672"/>
                    <a:pt x="81494" y="251805"/>
                  </a:cubicBezTo>
                  <a:lnTo>
                    <a:pt x="81494" y="207831"/>
                  </a:lnTo>
                  <a:cubicBezTo>
                    <a:pt x="81434" y="190088"/>
                    <a:pt x="93275" y="174507"/>
                    <a:pt x="110387" y="169813"/>
                  </a:cubicBezTo>
                  <a:cubicBezTo>
                    <a:pt x="118436" y="167672"/>
                    <a:pt x="123225" y="159412"/>
                    <a:pt x="121084" y="151363"/>
                  </a:cubicBezTo>
                  <a:cubicBezTo>
                    <a:pt x="119694" y="146137"/>
                    <a:pt x="115612" y="142056"/>
                    <a:pt x="110387" y="1406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5" name="Google Shape;765;p35"/>
            <p:cNvSpPr/>
            <p:nvPr/>
          </p:nvSpPr>
          <p:spPr>
            <a:xfrm>
              <a:off x="4809892" y="1464859"/>
              <a:ext cx="50690" cy="50690"/>
            </a:xfrm>
            <a:custGeom>
              <a:avLst/>
              <a:gdLst/>
              <a:ahLst/>
              <a:cxnLst/>
              <a:rect l="l" t="t" r="r" b="b"/>
              <a:pathLst>
                <a:path w="50690" h="50690" extrusionOk="0">
                  <a:moveTo>
                    <a:pt x="0" y="25345"/>
                  </a:moveTo>
                  <a:cubicBezTo>
                    <a:pt x="0" y="39343"/>
                    <a:pt x="11347" y="50691"/>
                    <a:pt x="25345" y="50691"/>
                  </a:cubicBezTo>
                  <a:cubicBezTo>
                    <a:pt x="39343" y="50691"/>
                    <a:pt x="50691" y="39343"/>
                    <a:pt x="50691" y="25345"/>
                  </a:cubicBezTo>
                  <a:cubicBezTo>
                    <a:pt x="50691" y="11347"/>
                    <a:pt x="39343" y="0"/>
                    <a:pt x="25345" y="0"/>
                  </a:cubicBezTo>
                  <a:cubicBezTo>
                    <a:pt x="11347" y="0"/>
                    <a:pt x="0" y="11347"/>
                    <a:pt x="0" y="2534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6" name="Google Shape;766;p35"/>
            <p:cNvSpPr/>
            <p:nvPr/>
          </p:nvSpPr>
          <p:spPr>
            <a:xfrm>
              <a:off x="4886182" y="1464859"/>
              <a:ext cx="50690" cy="50690"/>
            </a:xfrm>
            <a:custGeom>
              <a:avLst/>
              <a:gdLst/>
              <a:ahLst/>
              <a:cxnLst/>
              <a:rect l="l" t="t" r="r" b="b"/>
              <a:pathLst>
                <a:path w="50690" h="50690" extrusionOk="0">
                  <a:moveTo>
                    <a:pt x="50691" y="25345"/>
                  </a:moveTo>
                  <a:cubicBezTo>
                    <a:pt x="50691" y="11347"/>
                    <a:pt x="39343" y="0"/>
                    <a:pt x="25345" y="0"/>
                  </a:cubicBezTo>
                  <a:cubicBezTo>
                    <a:pt x="11347" y="0"/>
                    <a:pt x="0" y="11347"/>
                    <a:pt x="0" y="25345"/>
                  </a:cubicBezTo>
                  <a:cubicBezTo>
                    <a:pt x="0" y="39343"/>
                    <a:pt x="11347" y="50691"/>
                    <a:pt x="25345" y="50691"/>
                  </a:cubicBezTo>
                  <a:cubicBezTo>
                    <a:pt x="39343" y="50691"/>
                    <a:pt x="50691" y="39343"/>
                    <a:pt x="50691" y="2534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7" name="Google Shape;767;p35"/>
            <p:cNvSpPr/>
            <p:nvPr/>
          </p:nvSpPr>
          <p:spPr>
            <a:xfrm>
              <a:off x="4962471" y="1464859"/>
              <a:ext cx="50690" cy="50690"/>
            </a:xfrm>
            <a:custGeom>
              <a:avLst/>
              <a:gdLst/>
              <a:ahLst/>
              <a:cxnLst/>
              <a:rect l="l" t="t" r="r" b="b"/>
              <a:pathLst>
                <a:path w="50690" h="50690" extrusionOk="0">
                  <a:moveTo>
                    <a:pt x="50691" y="25345"/>
                  </a:moveTo>
                  <a:cubicBezTo>
                    <a:pt x="50691" y="11347"/>
                    <a:pt x="39343" y="0"/>
                    <a:pt x="25345" y="0"/>
                  </a:cubicBezTo>
                  <a:cubicBezTo>
                    <a:pt x="11347" y="0"/>
                    <a:pt x="0" y="11347"/>
                    <a:pt x="0" y="25345"/>
                  </a:cubicBezTo>
                  <a:cubicBezTo>
                    <a:pt x="0" y="39343"/>
                    <a:pt x="11347" y="50691"/>
                    <a:pt x="25345" y="50691"/>
                  </a:cubicBezTo>
                  <a:cubicBezTo>
                    <a:pt x="39343" y="50691"/>
                    <a:pt x="50691" y="39343"/>
                    <a:pt x="50691" y="2534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nvGrpSpPr>
          <p:cNvPr id="768" name="Google Shape;768;p35"/>
          <p:cNvGrpSpPr/>
          <p:nvPr/>
        </p:nvGrpSpPr>
        <p:grpSpPr>
          <a:xfrm>
            <a:off x="5116237" y="4715503"/>
            <a:ext cx="384997" cy="343314"/>
            <a:chOff x="793185" y="298688"/>
            <a:chExt cx="300263" cy="267754"/>
          </a:xfrm>
        </p:grpSpPr>
        <p:sp>
          <p:nvSpPr>
            <p:cNvPr id="769" name="Google Shape;769;p35"/>
            <p:cNvSpPr/>
            <p:nvPr/>
          </p:nvSpPr>
          <p:spPr>
            <a:xfrm>
              <a:off x="793185" y="298688"/>
              <a:ext cx="300263" cy="267754"/>
            </a:xfrm>
            <a:custGeom>
              <a:avLst/>
              <a:gdLst/>
              <a:ahLst/>
              <a:cxnLst/>
              <a:rect l="l" t="t" r="r" b="b"/>
              <a:pathLst>
                <a:path w="300263" h="267754" extrusionOk="0">
                  <a:moveTo>
                    <a:pt x="175410" y="14493"/>
                  </a:moveTo>
                  <a:cubicBezTo>
                    <a:pt x="167292" y="566"/>
                    <a:pt x="149422" y="-4142"/>
                    <a:pt x="135496" y="3976"/>
                  </a:cubicBezTo>
                  <a:cubicBezTo>
                    <a:pt x="131141" y="6515"/>
                    <a:pt x="127518" y="10138"/>
                    <a:pt x="124980" y="14493"/>
                  </a:cubicBezTo>
                  <a:lnTo>
                    <a:pt x="3983" y="223973"/>
                  </a:lnTo>
                  <a:cubicBezTo>
                    <a:pt x="-1328" y="232978"/>
                    <a:pt x="-1328" y="244156"/>
                    <a:pt x="3983" y="253160"/>
                  </a:cubicBezTo>
                  <a:cubicBezTo>
                    <a:pt x="9160" y="262242"/>
                    <a:pt x="18837" y="267823"/>
                    <a:pt x="29291" y="267754"/>
                  </a:cubicBezTo>
                  <a:lnTo>
                    <a:pt x="271099" y="267754"/>
                  </a:lnTo>
                  <a:cubicBezTo>
                    <a:pt x="287218" y="267742"/>
                    <a:pt x="300276" y="254664"/>
                    <a:pt x="300264" y="238545"/>
                  </a:cubicBezTo>
                  <a:cubicBezTo>
                    <a:pt x="300260" y="233465"/>
                    <a:pt x="298930" y="228474"/>
                    <a:pt x="296406" y="224066"/>
                  </a:cubicBezTo>
                  <a:close/>
                  <a:moveTo>
                    <a:pt x="276364" y="241615"/>
                  </a:moveTo>
                  <a:cubicBezTo>
                    <a:pt x="275241" y="243447"/>
                    <a:pt x="273248" y="244566"/>
                    <a:pt x="271099" y="244570"/>
                  </a:cubicBezTo>
                  <a:lnTo>
                    <a:pt x="29291" y="244570"/>
                  </a:lnTo>
                  <a:cubicBezTo>
                    <a:pt x="27142" y="244566"/>
                    <a:pt x="25149" y="243447"/>
                    <a:pt x="24026" y="241615"/>
                  </a:cubicBezTo>
                  <a:cubicBezTo>
                    <a:pt x="22918" y="239734"/>
                    <a:pt x="22918" y="237399"/>
                    <a:pt x="24026" y="235519"/>
                  </a:cubicBezTo>
                  <a:lnTo>
                    <a:pt x="144930" y="26038"/>
                  </a:lnTo>
                  <a:cubicBezTo>
                    <a:pt x="146727" y="23130"/>
                    <a:pt x="150539" y="22229"/>
                    <a:pt x="153447" y="24026"/>
                  </a:cubicBezTo>
                  <a:cubicBezTo>
                    <a:pt x="154265" y="24531"/>
                    <a:pt x="154954" y="25220"/>
                    <a:pt x="155460" y="26038"/>
                  </a:cubicBezTo>
                  <a:lnTo>
                    <a:pt x="276364" y="235519"/>
                  </a:lnTo>
                  <a:cubicBezTo>
                    <a:pt x="277472" y="237399"/>
                    <a:pt x="277472" y="239734"/>
                    <a:pt x="276364" y="24161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0" name="Google Shape;770;p35"/>
            <p:cNvSpPr/>
            <p:nvPr/>
          </p:nvSpPr>
          <p:spPr>
            <a:xfrm>
              <a:off x="932110" y="495784"/>
              <a:ext cx="23369" cy="23737"/>
            </a:xfrm>
            <a:custGeom>
              <a:avLst/>
              <a:gdLst/>
              <a:ahLst/>
              <a:cxnLst/>
              <a:rect l="l" t="t" r="r" b="b"/>
              <a:pathLst>
                <a:path w="23369" h="23737" extrusionOk="0">
                  <a:moveTo>
                    <a:pt x="11547" y="0"/>
                  </a:moveTo>
                  <a:cubicBezTo>
                    <a:pt x="5119" y="51"/>
                    <a:pt x="-49" y="5303"/>
                    <a:pt x="2" y="11729"/>
                  </a:cubicBezTo>
                  <a:cubicBezTo>
                    <a:pt x="2" y="11729"/>
                    <a:pt x="2" y="11730"/>
                    <a:pt x="2" y="11730"/>
                  </a:cubicBezTo>
                  <a:cubicBezTo>
                    <a:pt x="-102" y="18224"/>
                    <a:pt x="5054" y="23586"/>
                    <a:pt x="11547" y="23737"/>
                  </a:cubicBezTo>
                  <a:cubicBezTo>
                    <a:pt x="18106" y="23637"/>
                    <a:pt x="23370" y="18290"/>
                    <a:pt x="23370" y="11730"/>
                  </a:cubicBezTo>
                  <a:cubicBezTo>
                    <a:pt x="23319" y="5237"/>
                    <a:pt x="18040" y="0"/>
                    <a:pt x="11547"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1" name="Google Shape;771;p35"/>
            <p:cNvSpPr/>
            <p:nvPr/>
          </p:nvSpPr>
          <p:spPr>
            <a:xfrm>
              <a:off x="932111" y="384116"/>
              <a:ext cx="22536" cy="99475"/>
            </a:xfrm>
            <a:custGeom>
              <a:avLst/>
              <a:gdLst/>
              <a:ahLst/>
              <a:cxnLst/>
              <a:rect l="l" t="t" r="r" b="b"/>
              <a:pathLst>
                <a:path w="22536" h="99475" extrusionOk="0">
                  <a:moveTo>
                    <a:pt x="18565" y="99476"/>
                  </a:moveTo>
                  <a:lnTo>
                    <a:pt x="22537" y="0"/>
                  </a:lnTo>
                  <a:lnTo>
                    <a:pt x="0" y="0"/>
                  </a:lnTo>
                  <a:lnTo>
                    <a:pt x="3972" y="99476"/>
                  </a:lnTo>
                  <a:lnTo>
                    <a:pt x="18565" y="99476"/>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nvGrpSpPr>
          <p:cNvPr id="772" name="Google Shape;772;p35"/>
          <p:cNvGrpSpPr/>
          <p:nvPr/>
        </p:nvGrpSpPr>
        <p:grpSpPr>
          <a:xfrm>
            <a:off x="8131218" y="4774174"/>
            <a:ext cx="431372" cy="310587"/>
            <a:chOff x="8131277" y="4450796"/>
            <a:chExt cx="477498" cy="343798"/>
          </a:xfrm>
        </p:grpSpPr>
        <p:grpSp>
          <p:nvGrpSpPr>
            <p:cNvPr id="773" name="Google Shape;773;p35"/>
            <p:cNvGrpSpPr/>
            <p:nvPr/>
          </p:nvGrpSpPr>
          <p:grpSpPr>
            <a:xfrm>
              <a:off x="8131277" y="4450796"/>
              <a:ext cx="477498" cy="343798"/>
              <a:chOff x="906040" y="1127954"/>
              <a:chExt cx="300181" cy="216130"/>
            </a:xfrm>
          </p:grpSpPr>
          <p:sp>
            <p:nvSpPr>
              <p:cNvPr id="774" name="Google Shape;774;p35"/>
              <p:cNvSpPr/>
              <p:nvPr/>
            </p:nvSpPr>
            <p:spPr>
              <a:xfrm>
                <a:off x="906040" y="1127954"/>
                <a:ext cx="300181" cy="216130"/>
              </a:xfrm>
              <a:custGeom>
                <a:avLst/>
                <a:gdLst/>
                <a:ahLst/>
                <a:cxnLst/>
                <a:rect l="l" t="t" r="r" b="b"/>
                <a:pathLst>
                  <a:path w="300181" h="216130" extrusionOk="0">
                    <a:moveTo>
                      <a:pt x="260650" y="0"/>
                    </a:moveTo>
                    <a:lnTo>
                      <a:pt x="39532" y="0"/>
                    </a:lnTo>
                    <a:cubicBezTo>
                      <a:pt x="17699" y="0"/>
                      <a:pt x="0" y="17699"/>
                      <a:pt x="0" y="39532"/>
                    </a:cubicBezTo>
                    <a:lnTo>
                      <a:pt x="0" y="176599"/>
                    </a:lnTo>
                    <a:cubicBezTo>
                      <a:pt x="0" y="198432"/>
                      <a:pt x="17699" y="216131"/>
                      <a:pt x="39532" y="216131"/>
                    </a:cubicBezTo>
                    <a:lnTo>
                      <a:pt x="260650" y="216131"/>
                    </a:lnTo>
                    <a:cubicBezTo>
                      <a:pt x="282483" y="216131"/>
                      <a:pt x="300182" y="198432"/>
                      <a:pt x="300182" y="176599"/>
                    </a:cubicBezTo>
                    <a:lnTo>
                      <a:pt x="300182" y="39532"/>
                    </a:lnTo>
                    <a:cubicBezTo>
                      <a:pt x="300182" y="17699"/>
                      <a:pt x="282483" y="0"/>
                      <a:pt x="260650" y="0"/>
                    </a:cubicBezTo>
                    <a:close/>
                    <a:moveTo>
                      <a:pt x="277091" y="176599"/>
                    </a:moveTo>
                    <a:cubicBezTo>
                      <a:pt x="277091" y="185680"/>
                      <a:pt x="269730" y="193040"/>
                      <a:pt x="260650" y="193040"/>
                    </a:cubicBezTo>
                    <a:lnTo>
                      <a:pt x="39532" y="193040"/>
                    </a:lnTo>
                    <a:cubicBezTo>
                      <a:pt x="30452" y="193040"/>
                      <a:pt x="23091" y="185680"/>
                      <a:pt x="23091" y="176599"/>
                    </a:cubicBezTo>
                    <a:lnTo>
                      <a:pt x="23091" y="75738"/>
                    </a:lnTo>
                    <a:lnTo>
                      <a:pt x="277091" y="75738"/>
                    </a:lnTo>
                    <a:close/>
                    <a:moveTo>
                      <a:pt x="277091" y="60868"/>
                    </a:moveTo>
                    <a:lnTo>
                      <a:pt x="23091" y="60868"/>
                    </a:lnTo>
                    <a:lnTo>
                      <a:pt x="23091" y="39532"/>
                    </a:lnTo>
                    <a:cubicBezTo>
                      <a:pt x="23091" y="30452"/>
                      <a:pt x="30452" y="23091"/>
                      <a:pt x="39532" y="23091"/>
                    </a:cubicBezTo>
                    <a:lnTo>
                      <a:pt x="260650" y="23091"/>
                    </a:lnTo>
                    <a:cubicBezTo>
                      <a:pt x="269730" y="23091"/>
                      <a:pt x="277091" y="30452"/>
                      <a:pt x="277091" y="39532"/>
                    </a:cubicBezTo>
                    <a:close/>
                  </a:path>
                </a:pathLst>
              </a:custGeom>
              <a:solidFill>
                <a:srgbClr val="29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5" name="Google Shape;775;p35"/>
              <p:cNvSpPr/>
              <p:nvPr/>
            </p:nvSpPr>
            <p:spPr>
              <a:xfrm>
                <a:off x="943077" y="1161847"/>
                <a:ext cx="16071" cy="16071"/>
              </a:xfrm>
              <a:custGeom>
                <a:avLst/>
                <a:gdLst/>
                <a:ahLst/>
                <a:cxnLst/>
                <a:rect l="l" t="t" r="r" b="b"/>
                <a:pathLst>
                  <a:path w="16071" h="16071" extrusionOk="0">
                    <a:moveTo>
                      <a:pt x="8313" y="5"/>
                    </a:moveTo>
                    <a:cubicBezTo>
                      <a:pt x="3877" y="-148"/>
                      <a:pt x="158" y="3323"/>
                      <a:pt x="5" y="7759"/>
                    </a:cubicBezTo>
                    <a:cubicBezTo>
                      <a:pt x="-148" y="12194"/>
                      <a:pt x="3323" y="15914"/>
                      <a:pt x="7759" y="16067"/>
                    </a:cubicBezTo>
                    <a:cubicBezTo>
                      <a:pt x="12194" y="16219"/>
                      <a:pt x="15913" y="12748"/>
                      <a:pt x="16067" y="8313"/>
                    </a:cubicBezTo>
                    <a:cubicBezTo>
                      <a:pt x="16070" y="8222"/>
                      <a:pt x="16071" y="8131"/>
                      <a:pt x="16071" y="8041"/>
                    </a:cubicBezTo>
                    <a:cubicBezTo>
                      <a:pt x="16074" y="3709"/>
                      <a:pt x="12642" y="154"/>
                      <a:pt x="8313" y="5"/>
                    </a:cubicBezTo>
                    <a:close/>
                  </a:path>
                </a:pathLst>
              </a:custGeom>
              <a:solidFill>
                <a:srgbClr val="29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6" name="Google Shape;776;p35"/>
              <p:cNvSpPr/>
              <p:nvPr/>
            </p:nvSpPr>
            <p:spPr>
              <a:xfrm>
                <a:off x="968570" y="1161852"/>
                <a:ext cx="16071" cy="16071"/>
              </a:xfrm>
              <a:custGeom>
                <a:avLst/>
                <a:gdLst/>
                <a:ahLst/>
                <a:cxnLst/>
                <a:rect l="l" t="t" r="r" b="b"/>
                <a:pathLst>
                  <a:path w="16071" h="16071" extrusionOk="0">
                    <a:moveTo>
                      <a:pt x="8036" y="0"/>
                    </a:moveTo>
                    <a:cubicBezTo>
                      <a:pt x="3598" y="0"/>
                      <a:pt x="0" y="3598"/>
                      <a:pt x="0" y="8036"/>
                    </a:cubicBezTo>
                    <a:cubicBezTo>
                      <a:pt x="0" y="12474"/>
                      <a:pt x="3598" y="16071"/>
                      <a:pt x="8036" y="16071"/>
                    </a:cubicBezTo>
                    <a:cubicBezTo>
                      <a:pt x="12474" y="16071"/>
                      <a:pt x="16071" y="12474"/>
                      <a:pt x="16071" y="8036"/>
                    </a:cubicBezTo>
                    <a:cubicBezTo>
                      <a:pt x="16071" y="3598"/>
                      <a:pt x="12474" y="0"/>
                      <a:pt x="8036" y="0"/>
                    </a:cubicBezTo>
                    <a:close/>
                  </a:path>
                </a:pathLst>
              </a:custGeom>
              <a:solidFill>
                <a:srgbClr val="29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777" name="Google Shape;777;p35"/>
            <p:cNvSpPr/>
            <p:nvPr/>
          </p:nvSpPr>
          <p:spPr>
            <a:xfrm>
              <a:off x="8192950" y="4592900"/>
              <a:ext cx="138900" cy="42300"/>
            </a:xfrm>
            <a:prstGeom prst="flowChartAlternateProcess">
              <a:avLst/>
            </a:prstGeom>
            <a:solidFill>
              <a:srgbClr val="29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5"/>
            <p:cNvSpPr/>
            <p:nvPr/>
          </p:nvSpPr>
          <p:spPr>
            <a:xfrm>
              <a:off x="8192950" y="4693959"/>
              <a:ext cx="138900" cy="42300"/>
            </a:xfrm>
            <a:prstGeom prst="flowChartAlternateProcess">
              <a:avLst/>
            </a:prstGeom>
            <a:solidFill>
              <a:srgbClr val="29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9" name="Google Shape;779;p35"/>
          <p:cNvGrpSpPr/>
          <p:nvPr/>
        </p:nvGrpSpPr>
        <p:grpSpPr>
          <a:xfrm>
            <a:off x="3293275" y="2380417"/>
            <a:ext cx="981891" cy="338700"/>
            <a:chOff x="3293275" y="2380417"/>
            <a:chExt cx="981891" cy="338700"/>
          </a:xfrm>
        </p:grpSpPr>
        <p:sp>
          <p:nvSpPr>
            <p:cNvPr id="780" name="Google Shape;780;p35"/>
            <p:cNvSpPr/>
            <p:nvPr/>
          </p:nvSpPr>
          <p:spPr>
            <a:xfrm>
              <a:off x="3356866" y="2380417"/>
              <a:ext cx="918300" cy="338700"/>
            </a:xfrm>
            <a:prstGeom prst="rect">
              <a:avLst/>
            </a:prstGeom>
            <a:solidFill>
              <a:srgbClr val="2BB5E8"/>
            </a:solidFill>
            <a:ln>
              <a:noFill/>
            </a:ln>
          </p:spPr>
          <p:txBody>
            <a:bodyPr spcFirstLastPara="1" wrap="square" lIns="91425" tIns="91425" rIns="91425" bIns="91425" anchor="ctr" anchorCtr="0">
              <a:noAutofit/>
            </a:bodyPr>
            <a:lstStyle/>
            <a:p>
              <a:pPr algn="ctr"/>
              <a:r>
                <a:rPr lang="en-US" sz="800" dirty="0">
                  <a:solidFill>
                    <a:srgbClr val="FFFFFF"/>
                  </a:solidFill>
                </a:rPr>
                <a:t>Copy Into</a:t>
              </a:r>
            </a:p>
          </p:txBody>
        </p:sp>
        <p:grpSp>
          <p:nvGrpSpPr>
            <p:cNvPr id="781" name="Google Shape;781;p35"/>
            <p:cNvGrpSpPr/>
            <p:nvPr/>
          </p:nvGrpSpPr>
          <p:grpSpPr>
            <a:xfrm>
              <a:off x="3293275" y="2486025"/>
              <a:ext cx="138900" cy="138900"/>
              <a:chOff x="3293275" y="2486025"/>
              <a:chExt cx="138900" cy="138900"/>
            </a:xfrm>
          </p:grpSpPr>
          <p:sp>
            <p:nvSpPr>
              <p:cNvPr id="782" name="Google Shape;78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83" name="Google Shape;78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784" name="Google Shape;784;p35"/>
          <p:cNvGrpSpPr/>
          <p:nvPr/>
        </p:nvGrpSpPr>
        <p:grpSpPr>
          <a:xfrm>
            <a:off x="9406122" y="3179375"/>
            <a:ext cx="959453" cy="338700"/>
            <a:chOff x="9406122" y="3179375"/>
            <a:chExt cx="959453" cy="338700"/>
          </a:xfrm>
        </p:grpSpPr>
        <p:sp>
          <p:nvSpPr>
            <p:cNvPr id="785" name="Google Shape;785;p35"/>
            <p:cNvSpPr/>
            <p:nvPr/>
          </p:nvSpPr>
          <p:spPr>
            <a:xfrm>
              <a:off x="9406122" y="3179375"/>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Snowsight</a:t>
              </a:r>
              <a:endParaRPr sz="800">
                <a:solidFill>
                  <a:srgbClr val="FFFFFF"/>
                </a:solidFill>
              </a:endParaRPr>
            </a:p>
          </p:txBody>
        </p:sp>
        <p:grpSp>
          <p:nvGrpSpPr>
            <p:cNvPr id="786" name="Google Shape;786;p35"/>
            <p:cNvGrpSpPr/>
            <p:nvPr/>
          </p:nvGrpSpPr>
          <p:grpSpPr>
            <a:xfrm>
              <a:off x="10194731" y="3279275"/>
              <a:ext cx="170844" cy="138900"/>
              <a:chOff x="3261331" y="2486025"/>
              <a:chExt cx="170844" cy="138900"/>
            </a:xfrm>
          </p:grpSpPr>
          <p:sp>
            <p:nvSpPr>
              <p:cNvPr id="787" name="Google Shape;78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88" name="Google Shape;788;p35"/>
              <p:cNvCxnSpPr/>
              <p:nvPr/>
            </p:nvCxnSpPr>
            <p:spPr>
              <a:xfrm>
                <a:off x="3261331" y="2555475"/>
                <a:ext cx="68400" cy="0"/>
              </a:xfrm>
              <a:prstGeom prst="straightConnector1">
                <a:avLst/>
              </a:prstGeom>
              <a:noFill/>
              <a:ln w="9525" cap="flat" cmpd="sng">
                <a:solidFill>
                  <a:srgbClr val="2DB5E9"/>
                </a:solidFill>
                <a:prstDash val="solid"/>
                <a:round/>
                <a:headEnd type="none" w="med" len="med"/>
                <a:tailEnd type="triangle" w="med" len="med"/>
              </a:ln>
            </p:spPr>
          </p:cxnSp>
        </p:grpSp>
      </p:grpSp>
      <p:grpSp>
        <p:nvGrpSpPr>
          <p:cNvPr id="789" name="Google Shape;789;p35"/>
          <p:cNvGrpSpPr/>
          <p:nvPr/>
        </p:nvGrpSpPr>
        <p:grpSpPr>
          <a:xfrm>
            <a:off x="9406122" y="3567844"/>
            <a:ext cx="959453" cy="338700"/>
            <a:chOff x="9406122" y="3567844"/>
            <a:chExt cx="959453" cy="338700"/>
          </a:xfrm>
        </p:grpSpPr>
        <p:sp>
          <p:nvSpPr>
            <p:cNvPr id="790" name="Google Shape;790;p35"/>
            <p:cNvSpPr/>
            <p:nvPr/>
          </p:nvSpPr>
          <p:spPr>
            <a:xfrm>
              <a:off x="9406122" y="3567844"/>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JDBC</a:t>
              </a:r>
              <a:endParaRPr sz="800">
                <a:solidFill>
                  <a:srgbClr val="FFFFFF"/>
                </a:solidFill>
              </a:endParaRPr>
            </a:p>
          </p:txBody>
        </p:sp>
        <p:grpSp>
          <p:nvGrpSpPr>
            <p:cNvPr id="791" name="Google Shape;791;p35"/>
            <p:cNvGrpSpPr/>
            <p:nvPr/>
          </p:nvGrpSpPr>
          <p:grpSpPr>
            <a:xfrm>
              <a:off x="10194731" y="3667750"/>
              <a:ext cx="170844" cy="138900"/>
              <a:chOff x="3261331" y="2486025"/>
              <a:chExt cx="170844" cy="138900"/>
            </a:xfrm>
          </p:grpSpPr>
          <p:sp>
            <p:nvSpPr>
              <p:cNvPr id="792" name="Google Shape;79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93" name="Google Shape;793;p35"/>
              <p:cNvCxnSpPr/>
              <p:nvPr/>
            </p:nvCxnSpPr>
            <p:spPr>
              <a:xfrm>
                <a:off x="3261331" y="2555475"/>
                <a:ext cx="68400" cy="0"/>
              </a:xfrm>
              <a:prstGeom prst="straightConnector1">
                <a:avLst/>
              </a:prstGeom>
              <a:noFill/>
              <a:ln w="9525" cap="flat" cmpd="sng">
                <a:solidFill>
                  <a:srgbClr val="2DB5E9"/>
                </a:solidFill>
                <a:prstDash val="solid"/>
                <a:round/>
                <a:headEnd type="none" w="med" len="med"/>
                <a:tailEnd type="triangle" w="med" len="med"/>
              </a:ln>
            </p:spPr>
          </p:cxnSp>
        </p:grpSp>
      </p:grpSp>
      <p:grpSp>
        <p:nvGrpSpPr>
          <p:cNvPr id="794" name="Google Shape;794;p35"/>
          <p:cNvGrpSpPr/>
          <p:nvPr/>
        </p:nvGrpSpPr>
        <p:grpSpPr>
          <a:xfrm>
            <a:off x="9406122" y="3956325"/>
            <a:ext cx="959453" cy="338700"/>
            <a:chOff x="9406122" y="3956325"/>
            <a:chExt cx="959453" cy="338700"/>
          </a:xfrm>
        </p:grpSpPr>
        <p:sp>
          <p:nvSpPr>
            <p:cNvPr id="795" name="Google Shape;795;p35"/>
            <p:cNvSpPr/>
            <p:nvPr/>
          </p:nvSpPr>
          <p:spPr>
            <a:xfrm>
              <a:off x="9406122" y="3956325"/>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ODBC</a:t>
              </a:r>
              <a:endParaRPr sz="800">
                <a:solidFill>
                  <a:srgbClr val="FFFFFF"/>
                </a:solidFill>
              </a:endParaRPr>
            </a:p>
          </p:txBody>
        </p:sp>
        <p:grpSp>
          <p:nvGrpSpPr>
            <p:cNvPr id="796" name="Google Shape;796;p35"/>
            <p:cNvGrpSpPr/>
            <p:nvPr/>
          </p:nvGrpSpPr>
          <p:grpSpPr>
            <a:xfrm>
              <a:off x="10194731" y="4056225"/>
              <a:ext cx="170844" cy="138900"/>
              <a:chOff x="3261331" y="2486025"/>
              <a:chExt cx="170844" cy="138900"/>
            </a:xfrm>
          </p:grpSpPr>
          <p:sp>
            <p:nvSpPr>
              <p:cNvPr id="797" name="Google Shape;79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98" name="Google Shape;798;p35"/>
              <p:cNvCxnSpPr/>
              <p:nvPr/>
            </p:nvCxnSpPr>
            <p:spPr>
              <a:xfrm>
                <a:off x="3261331" y="2555475"/>
                <a:ext cx="68400" cy="0"/>
              </a:xfrm>
              <a:prstGeom prst="straightConnector1">
                <a:avLst/>
              </a:prstGeom>
              <a:noFill/>
              <a:ln w="9525" cap="flat" cmpd="sng">
                <a:solidFill>
                  <a:srgbClr val="2DB5E9"/>
                </a:solidFill>
                <a:prstDash val="solid"/>
                <a:round/>
                <a:headEnd type="none" w="med" len="med"/>
                <a:tailEnd type="triangle" w="med" len="med"/>
              </a:ln>
            </p:spPr>
          </p:cxnSp>
        </p:grpSp>
      </p:grpSp>
      <p:grpSp>
        <p:nvGrpSpPr>
          <p:cNvPr id="799" name="Google Shape;799;p35"/>
          <p:cNvGrpSpPr/>
          <p:nvPr/>
        </p:nvGrpSpPr>
        <p:grpSpPr>
          <a:xfrm>
            <a:off x="3293275" y="2779198"/>
            <a:ext cx="981891" cy="338700"/>
            <a:chOff x="3293275" y="2779198"/>
            <a:chExt cx="981891" cy="338700"/>
          </a:xfrm>
        </p:grpSpPr>
        <p:sp>
          <p:nvSpPr>
            <p:cNvPr id="800" name="Google Shape;800;p35"/>
            <p:cNvSpPr/>
            <p:nvPr/>
          </p:nvSpPr>
          <p:spPr>
            <a:xfrm>
              <a:off x="3356866" y="2779198"/>
              <a:ext cx="918300" cy="338700"/>
            </a:xfrm>
            <a:prstGeom prst="rect">
              <a:avLst/>
            </a:prstGeom>
            <a:solidFill>
              <a:srgbClr val="2BB5E8"/>
            </a:solidFill>
            <a:ln>
              <a:noFill/>
            </a:ln>
          </p:spPr>
          <p:txBody>
            <a:bodyPr spcFirstLastPara="1" wrap="square" lIns="91425" tIns="91425" rIns="91425" bIns="91425" anchor="ctr" anchorCtr="0">
              <a:noAutofit/>
            </a:bodyPr>
            <a:lstStyle/>
            <a:p>
              <a:pPr algn="ctr"/>
              <a:r>
                <a:rPr lang="en-US" sz="800" dirty="0">
                  <a:solidFill>
                    <a:srgbClr val="FFFFFF"/>
                  </a:solidFill>
                </a:rPr>
                <a:t>ODBC</a:t>
              </a:r>
            </a:p>
          </p:txBody>
        </p:sp>
        <p:grpSp>
          <p:nvGrpSpPr>
            <p:cNvPr id="801" name="Google Shape;801;p35"/>
            <p:cNvGrpSpPr/>
            <p:nvPr/>
          </p:nvGrpSpPr>
          <p:grpSpPr>
            <a:xfrm>
              <a:off x="3293275" y="2879100"/>
              <a:ext cx="138900" cy="138900"/>
              <a:chOff x="3293275" y="2486025"/>
              <a:chExt cx="138900" cy="138900"/>
            </a:xfrm>
          </p:grpSpPr>
          <p:sp>
            <p:nvSpPr>
              <p:cNvPr id="802" name="Google Shape;80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03" name="Google Shape;80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04" name="Google Shape;804;p35"/>
          <p:cNvGrpSpPr/>
          <p:nvPr/>
        </p:nvGrpSpPr>
        <p:grpSpPr>
          <a:xfrm>
            <a:off x="3293275" y="3177980"/>
            <a:ext cx="981891" cy="338700"/>
            <a:chOff x="3293275" y="3177980"/>
            <a:chExt cx="981891" cy="338700"/>
          </a:xfrm>
        </p:grpSpPr>
        <p:sp>
          <p:nvSpPr>
            <p:cNvPr id="805" name="Google Shape;805;p35"/>
            <p:cNvSpPr/>
            <p:nvPr/>
          </p:nvSpPr>
          <p:spPr>
            <a:xfrm>
              <a:off x="3356866" y="3177980"/>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JDBC</a:t>
              </a:r>
              <a:endParaRPr sz="800" dirty="0">
                <a:solidFill>
                  <a:srgbClr val="FFFFFF"/>
                </a:solidFill>
              </a:endParaRPr>
            </a:p>
          </p:txBody>
        </p:sp>
        <p:grpSp>
          <p:nvGrpSpPr>
            <p:cNvPr id="806" name="Google Shape;806;p35"/>
            <p:cNvGrpSpPr/>
            <p:nvPr/>
          </p:nvGrpSpPr>
          <p:grpSpPr>
            <a:xfrm>
              <a:off x="3293275" y="3293075"/>
              <a:ext cx="138900" cy="138900"/>
              <a:chOff x="3293275" y="2486025"/>
              <a:chExt cx="138900" cy="138900"/>
            </a:xfrm>
          </p:grpSpPr>
          <p:sp>
            <p:nvSpPr>
              <p:cNvPr id="807" name="Google Shape;80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08" name="Google Shape;808;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09" name="Google Shape;809;p35"/>
          <p:cNvGrpSpPr/>
          <p:nvPr/>
        </p:nvGrpSpPr>
        <p:grpSpPr>
          <a:xfrm>
            <a:off x="3293275" y="3576761"/>
            <a:ext cx="981891" cy="338700"/>
            <a:chOff x="3293275" y="3576761"/>
            <a:chExt cx="981891" cy="338700"/>
          </a:xfrm>
        </p:grpSpPr>
        <p:sp>
          <p:nvSpPr>
            <p:cNvPr id="810" name="Google Shape;810;p35"/>
            <p:cNvSpPr/>
            <p:nvPr/>
          </p:nvSpPr>
          <p:spPr>
            <a:xfrm>
              <a:off x="3356866" y="3576761"/>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11" name="Google Shape;811;p35"/>
            <p:cNvGrpSpPr/>
            <p:nvPr/>
          </p:nvGrpSpPr>
          <p:grpSpPr>
            <a:xfrm>
              <a:off x="3293275" y="3676663"/>
              <a:ext cx="138900" cy="138900"/>
              <a:chOff x="3293275" y="2486025"/>
              <a:chExt cx="138900" cy="138900"/>
            </a:xfrm>
          </p:grpSpPr>
          <p:sp>
            <p:nvSpPr>
              <p:cNvPr id="812" name="Google Shape;81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13" name="Google Shape;81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14" name="Google Shape;814;p35"/>
          <p:cNvGrpSpPr/>
          <p:nvPr/>
        </p:nvGrpSpPr>
        <p:grpSpPr>
          <a:xfrm>
            <a:off x="3293275" y="3975543"/>
            <a:ext cx="981891" cy="338700"/>
            <a:chOff x="3293275" y="3975543"/>
            <a:chExt cx="981891" cy="338700"/>
          </a:xfrm>
        </p:grpSpPr>
        <p:sp>
          <p:nvSpPr>
            <p:cNvPr id="815" name="Google Shape;815;p35"/>
            <p:cNvSpPr/>
            <p:nvPr/>
          </p:nvSpPr>
          <p:spPr>
            <a:xfrm>
              <a:off x="3356866" y="3975543"/>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16" name="Google Shape;816;p35"/>
            <p:cNvGrpSpPr/>
            <p:nvPr/>
          </p:nvGrpSpPr>
          <p:grpSpPr>
            <a:xfrm>
              <a:off x="3293275" y="4075425"/>
              <a:ext cx="138900" cy="138900"/>
              <a:chOff x="3293275" y="2486025"/>
              <a:chExt cx="138900" cy="138900"/>
            </a:xfrm>
          </p:grpSpPr>
          <p:sp>
            <p:nvSpPr>
              <p:cNvPr id="817" name="Google Shape;81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18" name="Google Shape;818;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19" name="Google Shape;819;p35"/>
          <p:cNvGrpSpPr/>
          <p:nvPr/>
        </p:nvGrpSpPr>
        <p:grpSpPr>
          <a:xfrm>
            <a:off x="3293275" y="4374324"/>
            <a:ext cx="981891" cy="338700"/>
            <a:chOff x="3293275" y="4374324"/>
            <a:chExt cx="981891" cy="338700"/>
          </a:xfrm>
        </p:grpSpPr>
        <p:sp>
          <p:nvSpPr>
            <p:cNvPr id="820" name="Google Shape;820;p35"/>
            <p:cNvSpPr/>
            <p:nvPr/>
          </p:nvSpPr>
          <p:spPr>
            <a:xfrm>
              <a:off x="3356866" y="4374324"/>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21" name="Google Shape;821;p35"/>
            <p:cNvGrpSpPr/>
            <p:nvPr/>
          </p:nvGrpSpPr>
          <p:grpSpPr>
            <a:xfrm>
              <a:off x="3293275" y="4474225"/>
              <a:ext cx="138900" cy="138900"/>
              <a:chOff x="3293275" y="2486025"/>
              <a:chExt cx="138900" cy="138900"/>
            </a:xfrm>
          </p:grpSpPr>
          <p:sp>
            <p:nvSpPr>
              <p:cNvPr id="822" name="Google Shape;82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23" name="Google Shape;82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24" name="Google Shape;824;p35"/>
          <p:cNvGrpSpPr/>
          <p:nvPr/>
        </p:nvGrpSpPr>
        <p:grpSpPr>
          <a:xfrm>
            <a:off x="3293275" y="4773099"/>
            <a:ext cx="981891" cy="338700"/>
            <a:chOff x="3293275" y="4773099"/>
            <a:chExt cx="981891" cy="338700"/>
          </a:xfrm>
        </p:grpSpPr>
        <p:sp>
          <p:nvSpPr>
            <p:cNvPr id="825" name="Google Shape;825;p35"/>
            <p:cNvSpPr/>
            <p:nvPr/>
          </p:nvSpPr>
          <p:spPr>
            <a:xfrm>
              <a:off x="3356866" y="4773099"/>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26" name="Google Shape;826;p35"/>
            <p:cNvGrpSpPr/>
            <p:nvPr/>
          </p:nvGrpSpPr>
          <p:grpSpPr>
            <a:xfrm>
              <a:off x="3293275" y="4873025"/>
              <a:ext cx="138900" cy="138900"/>
              <a:chOff x="3293275" y="2486025"/>
              <a:chExt cx="138900" cy="138900"/>
            </a:xfrm>
          </p:grpSpPr>
          <p:sp>
            <p:nvSpPr>
              <p:cNvPr id="827" name="Google Shape;82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28" name="Google Shape;828;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29" name="Google Shape;829;p35"/>
          <p:cNvGrpSpPr/>
          <p:nvPr/>
        </p:nvGrpSpPr>
        <p:grpSpPr>
          <a:xfrm>
            <a:off x="6966879" y="3513425"/>
            <a:ext cx="918300" cy="531656"/>
            <a:chOff x="6966879" y="3513425"/>
            <a:chExt cx="918300" cy="531656"/>
          </a:xfrm>
        </p:grpSpPr>
        <p:sp>
          <p:nvSpPr>
            <p:cNvPr id="830" name="Google Shape;830;p35"/>
            <p:cNvSpPr/>
            <p:nvPr/>
          </p:nvSpPr>
          <p:spPr>
            <a:xfrm>
              <a:off x="6966879" y="3706381"/>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External Tables</a:t>
              </a:r>
              <a:endParaRPr sz="700">
                <a:solidFill>
                  <a:srgbClr val="1398C9"/>
                </a:solidFill>
              </a:endParaRPr>
            </a:p>
          </p:txBody>
        </p:sp>
        <p:grpSp>
          <p:nvGrpSpPr>
            <p:cNvPr id="831" name="Google Shape;831;p35"/>
            <p:cNvGrpSpPr/>
            <p:nvPr/>
          </p:nvGrpSpPr>
          <p:grpSpPr>
            <a:xfrm>
              <a:off x="7263663" y="3513425"/>
              <a:ext cx="317544" cy="313150"/>
              <a:chOff x="7265175" y="3513425"/>
              <a:chExt cx="317544" cy="313150"/>
            </a:xfrm>
          </p:grpSpPr>
          <p:grpSp>
            <p:nvGrpSpPr>
              <p:cNvPr id="832" name="Google Shape;832;p35"/>
              <p:cNvGrpSpPr/>
              <p:nvPr/>
            </p:nvGrpSpPr>
            <p:grpSpPr>
              <a:xfrm>
                <a:off x="7265175" y="3513425"/>
                <a:ext cx="315900" cy="313150"/>
                <a:chOff x="7265175" y="3513425"/>
                <a:chExt cx="315900" cy="313150"/>
              </a:xfrm>
            </p:grpSpPr>
            <p:cxnSp>
              <p:nvCxnSpPr>
                <p:cNvPr id="833" name="Google Shape;833;p35"/>
                <p:cNvCxnSpPr/>
                <p:nvPr/>
              </p:nvCxnSpPr>
              <p:spPr>
                <a:xfrm>
                  <a:off x="7422438" y="3516075"/>
                  <a:ext cx="0" cy="310500"/>
                </a:xfrm>
                <a:prstGeom prst="straightConnector1">
                  <a:avLst/>
                </a:prstGeom>
                <a:noFill/>
                <a:ln w="9525" cap="flat" cmpd="sng">
                  <a:solidFill>
                    <a:srgbClr val="2AB5E8"/>
                  </a:solidFill>
                  <a:prstDash val="solid"/>
                  <a:round/>
                  <a:headEnd type="none" w="med" len="med"/>
                  <a:tailEnd type="none" w="med" len="med"/>
                </a:ln>
              </p:spPr>
            </p:cxnSp>
            <p:cxnSp>
              <p:nvCxnSpPr>
                <p:cNvPr id="834" name="Google Shape;834;p35"/>
                <p:cNvCxnSpPr/>
                <p:nvPr/>
              </p:nvCxnSpPr>
              <p:spPr>
                <a:xfrm>
                  <a:off x="7340288" y="3516075"/>
                  <a:ext cx="0" cy="310500"/>
                </a:xfrm>
                <a:prstGeom prst="straightConnector1">
                  <a:avLst/>
                </a:prstGeom>
                <a:noFill/>
                <a:ln w="9525" cap="flat" cmpd="sng">
                  <a:solidFill>
                    <a:srgbClr val="2AB5E8"/>
                  </a:solidFill>
                  <a:prstDash val="solid"/>
                  <a:round/>
                  <a:headEnd type="none" w="med" len="med"/>
                  <a:tailEnd type="none" w="med" len="med"/>
                </a:ln>
              </p:spPr>
            </p:cxnSp>
            <p:cxnSp>
              <p:nvCxnSpPr>
                <p:cNvPr id="835" name="Google Shape;835;p35"/>
                <p:cNvCxnSpPr/>
                <p:nvPr/>
              </p:nvCxnSpPr>
              <p:spPr>
                <a:xfrm>
                  <a:off x="7504588" y="3516075"/>
                  <a:ext cx="0" cy="310500"/>
                </a:xfrm>
                <a:prstGeom prst="straightConnector1">
                  <a:avLst/>
                </a:prstGeom>
                <a:noFill/>
                <a:ln w="9525" cap="flat" cmpd="sng">
                  <a:solidFill>
                    <a:srgbClr val="2AB5E8"/>
                  </a:solidFill>
                  <a:prstDash val="solid"/>
                  <a:round/>
                  <a:headEnd type="none" w="med" len="med"/>
                  <a:tailEnd type="none" w="med" len="med"/>
                </a:ln>
              </p:spPr>
            </p:cxnSp>
            <p:cxnSp>
              <p:nvCxnSpPr>
                <p:cNvPr id="836" name="Google Shape;836;p35"/>
                <p:cNvCxnSpPr/>
                <p:nvPr/>
              </p:nvCxnSpPr>
              <p:spPr>
                <a:xfrm>
                  <a:off x="7272438" y="3701091"/>
                  <a:ext cx="300000" cy="0"/>
                </a:xfrm>
                <a:prstGeom prst="straightConnector1">
                  <a:avLst/>
                </a:prstGeom>
                <a:noFill/>
                <a:ln w="9525" cap="flat" cmpd="sng">
                  <a:solidFill>
                    <a:srgbClr val="2AB5E8"/>
                  </a:solidFill>
                  <a:prstDash val="solid"/>
                  <a:round/>
                  <a:headEnd type="none" w="med" len="med"/>
                  <a:tailEnd type="none" w="med" len="med"/>
                </a:ln>
              </p:spPr>
            </p:cxnSp>
            <p:cxnSp>
              <p:nvCxnSpPr>
                <p:cNvPr id="837" name="Google Shape;837;p35"/>
                <p:cNvCxnSpPr/>
                <p:nvPr/>
              </p:nvCxnSpPr>
              <p:spPr>
                <a:xfrm>
                  <a:off x="7272438" y="3639181"/>
                  <a:ext cx="300000" cy="0"/>
                </a:xfrm>
                <a:prstGeom prst="straightConnector1">
                  <a:avLst/>
                </a:prstGeom>
                <a:noFill/>
                <a:ln w="9525" cap="flat" cmpd="sng">
                  <a:solidFill>
                    <a:srgbClr val="2AB5E8"/>
                  </a:solidFill>
                  <a:prstDash val="solid"/>
                  <a:round/>
                  <a:headEnd type="none" w="med" len="med"/>
                  <a:tailEnd type="none" w="med" len="med"/>
                </a:ln>
              </p:spPr>
            </p:cxnSp>
            <p:cxnSp>
              <p:nvCxnSpPr>
                <p:cNvPr id="838" name="Google Shape;838;p35"/>
                <p:cNvCxnSpPr/>
                <p:nvPr/>
              </p:nvCxnSpPr>
              <p:spPr>
                <a:xfrm>
                  <a:off x="7272438" y="3760634"/>
                  <a:ext cx="300000" cy="0"/>
                </a:xfrm>
                <a:prstGeom prst="straightConnector1">
                  <a:avLst/>
                </a:prstGeom>
                <a:noFill/>
                <a:ln w="9525" cap="flat" cmpd="sng">
                  <a:solidFill>
                    <a:srgbClr val="2AB5E8"/>
                  </a:solidFill>
                  <a:prstDash val="solid"/>
                  <a:round/>
                  <a:headEnd type="none" w="med" len="med"/>
                  <a:tailEnd type="none" w="med" len="med"/>
                </a:ln>
              </p:spPr>
            </p:cxnSp>
            <p:sp>
              <p:nvSpPr>
                <p:cNvPr id="839" name="Google Shape;839;p35"/>
                <p:cNvSpPr/>
                <p:nvPr/>
              </p:nvSpPr>
              <p:spPr>
                <a:xfrm>
                  <a:off x="7265175" y="3513425"/>
                  <a:ext cx="315900" cy="68400"/>
                </a:xfrm>
                <a:prstGeom prst="flowChartAlternateProcess">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0" name="Google Shape;840;p35"/>
              <p:cNvSpPr/>
              <p:nvPr/>
            </p:nvSpPr>
            <p:spPr>
              <a:xfrm>
                <a:off x="7266819" y="3518175"/>
                <a:ext cx="315900" cy="306300"/>
              </a:xfrm>
              <a:prstGeom prst="rect">
                <a:avLst/>
              </a:prstGeom>
              <a:noFill/>
              <a:ln w="19050" cap="flat" cmpd="sng">
                <a:solidFill>
                  <a:srgbClr val="29B5E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41" name="Google Shape;841;p35"/>
          <p:cNvSpPr/>
          <p:nvPr/>
        </p:nvSpPr>
        <p:spPr>
          <a:xfrm>
            <a:off x="10754375" y="4293025"/>
            <a:ext cx="1163100" cy="21180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File </a:t>
            </a:r>
            <a:endParaRPr sz="800" b="1" dirty="0">
              <a:solidFill>
                <a:srgbClr val="0D5D7B"/>
              </a:solidFill>
            </a:endParaRPr>
          </a:p>
        </p:txBody>
      </p:sp>
      <p:grpSp>
        <p:nvGrpSpPr>
          <p:cNvPr id="849" name="Google Shape;849;p35"/>
          <p:cNvGrpSpPr/>
          <p:nvPr/>
        </p:nvGrpSpPr>
        <p:grpSpPr>
          <a:xfrm>
            <a:off x="10866245" y="4550029"/>
            <a:ext cx="918300" cy="566034"/>
            <a:chOff x="10866245" y="5107813"/>
            <a:chExt cx="918300" cy="566034"/>
          </a:xfrm>
        </p:grpSpPr>
        <p:grpSp>
          <p:nvGrpSpPr>
            <p:cNvPr id="850" name="Google Shape;850;p35"/>
            <p:cNvGrpSpPr/>
            <p:nvPr/>
          </p:nvGrpSpPr>
          <p:grpSpPr>
            <a:xfrm>
              <a:off x="11102684" y="5107813"/>
              <a:ext cx="431377" cy="388315"/>
              <a:chOff x="6950277" y="1887844"/>
              <a:chExt cx="431377" cy="388315"/>
            </a:xfrm>
          </p:grpSpPr>
          <p:sp>
            <p:nvSpPr>
              <p:cNvPr id="851" name="Google Shape;851;p35"/>
              <p:cNvSpPr/>
              <p:nvPr/>
            </p:nvSpPr>
            <p:spPr>
              <a:xfrm>
                <a:off x="6950277" y="1887844"/>
                <a:ext cx="431377" cy="388315"/>
              </a:xfrm>
              <a:custGeom>
                <a:avLst/>
                <a:gdLst/>
                <a:ahLst/>
                <a:cxnLst/>
                <a:rect l="l" t="t" r="r" b="b"/>
                <a:pathLst>
                  <a:path w="301662" h="271549" extrusionOk="0">
                    <a:moveTo>
                      <a:pt x="296819" y="117487"/>
                    </a:moveTo>
                    <a:lnTo>
                      <a:pt x="239646" y="18473"/>
                    </a:lnTo>
                    <a:cubicBezTo>
                      <a:pt x="233203" y="7084"/>
                      <a:pt x="221143" y="31"/>
                      <a:pt x="208057" y="0"/>
                    </a:cubicBezTo>
                    <a:lnTo>
                      <a:pt x="93711" y="0"/>
                    </a:lnTo>
                    <a:cubicBezTo>
                      <a:pt x="80626" y="31"/>
                      <a:pt x="68566" y="7084"/>
                      <a:pt x="62123" y="18473"/>
                    </a:cubicBezTo>
                    <a:lnTo>
                      <a:pt x="4950" y="117487"/>
                    </a:lnTo>
                    <a:cubicBezTo>
                      <a:pt x="-1650" y="128917"/>
                      <a:pt x="-1650" y="143001"/>
                      <a:pt x="4950" y="154432"/>
                    </a:cubicBezTo>
                    <a:lnTo>
                      <a:pt x="62123" y="253076"/>
                    </a:lnTo>
                    <a:cubicBezTo>
                      <a:pt x="68566" y="264465"/>
                      <a:pt x="80626" y="271519"/>
                      <a:pt x="93711" y="271549"/>
                    </a:cubicBezTo>
                    <a:lnTo>
                      <a:pt x="208057" y="271549"/>
                    </a:lnTo>
                    <a:cubicBezTo>
                      <a:pt x="221143" y="271519"/>
                      <a:pt x="233203" y="264465"/>
                      <a:pt x="239646" y="253076"/>
                    </a:cubicBezTo>
                    <a:lnTo>
                      <a:pt x="296819" y="154063"/>
                    </a:lnTo>
                    <a:cubicBezTo>
                      <a:pt x="303277" y="142726"/>
                      <a:pt x="303277" y="128823"/>
                      <a:pt x="296819" y="117487"/>
                    </a:cubicBezTo>
                    <a:close/>
                    <a:moveTo>
                      <a:pt x="220619" y="241993"/>
                    </a:moveTo>
                    <a:cubicBezTo>
                      <a:pt x="218040" y="246498"/>
                      <a:pt x="213249" y="249281"/>
                      <a:pt x="208057" y="249289"/>
                    </a:cubicBezTo>
                    <a:lnTo>
                      <a:pt x="93711" y="249289"/>
                    </a:lnTo>
                    <a:cubicBezTo>
                      <a:pt x="88686" y="249120"/>
                      <a:pt x="84107" y="246359"/>
                      <a:pt x="81612" y="241993"/>
                    </a:cubicBezTo>
                    <a:lnTo>
                      <a:pt x="23977" y="143071"/>
                    </a:lnTo>
                    <a:cubicBezTo>
                      <a:pt x="21389" y="138551"/>
                      <a:pt x="21389" y="132998"/>
                      <a:pt x="23977" y="128478"/>
                    </a:cubicBezTo>
                    <a:lnTo>
                      <a:pt x="81612" y="29556"/>
                    </a:lnTo>
                    <a:cubicBezTo>
                      <a:pt x="84191" y="25051"/>
                      <a:pt x="88982" y="22268"/>
                      <a:pt x="94173" y="22260"/>
                    </a:cubicBezTo>
                    <a:lnTo>
                      <a:pt x="208057" y="22260"/>
                    </a:lnTo>
                    <a:cubicBezTo>
                      <a:pt x="213249" y="22268"/>
                      <a:pt x="218040" y="25051"/>
                      <a:pt x="220619" y="29556"/>
                    </a:cubicBezTo>
                    <a:lnTo>
                      <a:pt x="277792" y="128478"/>
                    </a:lnTo>
                    <a:cubicBezTo>
                      <a:pt x="280380" y="132998"/>
                      <a:pt x="280380" y="138551"/>
                      <a:pt x="277792" y="143071"/>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2" name="Google Shape;852;p35"/>
              <p:cNvSpPr/>
              <p:nvPr/>
            </p:nvSpPr>
            <p:spPr>
              <a:xfrm>
                <a:off x="7127570" y="2038894"/>
                <a:ext cx="23642" cy="66039"/>
              </a:xfrm>
              <a:custGeom>
                <a:avLst/>
                <a:gdLst/>
                <a:ahLst/>
                <a:cxnLst/>
                <a:rect l="l" t="t" r="r" b="b"/>
                <a:pathLst>
                  <a:path w="16533" h="46181" extrusionOk="0">
                    <a:moveTo>
                      <a:pt x="7297" y="46182"/>
                    </a:moveTo>
                    <a:lnTo>
                      <a:pt x="16533" y="46182"/>
                    </a:lnTo>
                    <a:lnTo>
                      <a:pt x="16533" y="0"/>
                    </a:lnTo>
                    <a:lnTo>
                      <a:pt x="10622" y="0"/>
                    </a:lnTo>
                    <a:lnTo>
                      <a:pt x="9791" y="1016"/>
                    </a:lnTo>
                    <a:cubicBezTo>
                      <a:pt x="7730" y="4133"/>
                      <a:pt x="4288" y="6061"/>
                      <a:pt x="554" y="6188"/>
                    </a:cubicBezTo>
                    <a:lnTo>
                      <a:pt x="0" y="6188"/>
                    </a:lnTo>
                    <a:lnTo>
                      <a:pt x="0" y="12284"/>
                    </a:lnTo>
                    <a:lnTo>
                      <a:pt x="6835" y="122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3" name="Google Shape;853;p35"/>
              <p:cNvSpPr/>
              <p:nvPr/>
            </p:nvSpPr>
            <p:spPr>
              <a:xfrm>
                <a:off x="7165103" y="2038304"/>
                <a:ext cx="44899" cy="67613"/>
              </a:xfrm>
              <a:custGeom>
                <a:avLst/>
                <a:gdLst/>
                <a:ahLst/>
                <a:cxnLst/>
                <a:rect l="l" t="t" r="r" b="b"/>
                <a:pathLst>
                  <a:path w="31398" h="47282" extrusionOk="0">
                    <a:moveTo>
                      <a:pt x="15700" y="42"/>
                    </a:moveTo>
                    <a:cubicBezTo>
                      <a:pt x="7664" y="-563"/>
                      <a:pt x="658" y="5462"/>
                      <a:pt x="53" y="13499"/>
                    </a:cubicBezTo>
                    <a:cubicBezTo>
                      <a:pt x="-13" y="14369"/>
                      <a:pt x="0" y="15245"/>
                      <a:pt x="91" y="16113"/>
                    </a:cubicBezTo>
                    <a:lnTo>
                      <a:pt x="91" y="31076"/>
                    </a:lnTo>
                    <a:cubicBezTo>
                      <a:pt x="-800" y="39087"/>
                      <a:pt x="4972" y="46302"/>
                      <a:pt x="12983" y="47193"/>
                    </a:cubicBezTo>
                    <a:cubicBezTo>
                      <a:pt x="13885" y="47292"/>
                      <a:pt x="14795" y="47308"/>
                      <a:pt x="15700" y="47240"/>
                    </a:cubicBezTo>
                    <a:cubicBezTo>
                      <a:pt x="23737" y="47850"/>
                      <a:pt x="30746" y="41830"/>
                      <a:pt x="31357" y="33793"/>
                    </a:cubicBezTo>
                    <a:cubicBezTo>
                      <a:pt x="31426" y="32888"/>
                      <a:pt x="31410" y="31978"/>
                      <a:pt x="31310" y="31076"/>
                    </a:cubicBezTo>
                    <a:lnTo>
                      <a:pt x="31310" y="16113"/>
                    </a:lnTo>
                    <a:cubicBezTo>
                      <a:pt x="32148" y="8097"/>
                      <a:pt x="26330" y="919"/>
                      <a:pt x="18314" y="80"/>
                    </a:cubicBezTo>
                    <a:cubicBezTo>
                      <a:pt x="17446" y="-11"/>
                      <a:pt x="16571" y="-24"/>
                      <a:pt x="15700" y="42"/>
                    </a:cubicBezTo>
                    <a:close/>
                    <a:moveTo>
                      <a:pt x="9604" y="16760"/>
                    </a:moveTo>
                    <a:cubicBezTo>
                      <a:pt x="9604" y="9555"/>
                      <a:pt x="11821" y="8170"/>
                      <a:pt x="15700" y="8170"/>
                    </a:cubicBezTo>
                    <a:cubicBezTo>
                      <a:pt x="19579" y="8170"/>
                      <a:pt x="21796" y="9555"/>
                      <a:pt x="21796" y="16760"/>
                    </a:cubicBezTo>
                    <a:lnTo>
                      <a:pt x="21796" y="29875"/>
                    </a:lnTo>
                    <a:cubicBezTo>
                      <a:pt x="21796" y="37080"/>
                      <a:pt x="19579" y="38465"/>
                      <a:pt x="15700" y="38465"/>
                    </a:cubicBezTo>
                    <a:cubicBezTo>
                      <a:pt x="11821" y="38465"/>
                      <a:pt x="9604" y="37080"/>
                      <a:pt x="9604" y="29875"/>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4" name="Google Shape;854;p35"/>
              <p:cNvSpPr/>
              <p:nvPr/>
            </p:nvSpPr>
            <p:spPr>
              <a:xfrm>
                <a:off x="7128367" y="2112573"/>
                <a:ext cx="44500" cy="67612"/>
              </a:xfrm>
              <a:custGeom>
                <a:avLst/>
                <a:gdLst/>
                <a:ahLst/>
                <a:cxnLst/>
                <a:rect l="l" t="t" r="r" b="b"/>
                <a:pathLst>
                  <a:path w="31119" h="47281" extrusionOk="0">
                    <a:moveTo>
                      <a:pt x="15699" y="43"/>
                    </a:moveTo>
                    <a:cubicBezTo>
                      <a:pt x="7662" y="-568"/>
                      <a:pt x="653" y="5452"/>
                      <a:pt x="42" y="13489"/>
                    </a:cubicBezTo>
                    <a:cubicBezTo>
                      <a:pt x="-27" y="14394"/>
                      <a:pt x="-11" y="15304"/>
                      <a:pt x="89" y="16206"/>
                    </a:cubicBezTo>
                    <a:lnTo>
                      <a:pt x="89" y="31169"/>
                    </a:lnTo>
                    <a:cubicBezTo>
                      <a:pt x="-749" y="39185"/>
                      <a:pt x="5069" y="46363"/>
                      <a:pt x="13085" y="47203"/>
                    </a:cubicBezTo>
                    <a:cubicBezTo>
                      <a:pt x="13953" y="47293"/>
                      <a:pt x="14828" y="47306"/>
                      <a:pt x="15699" y="47240"/>
                    </a:cubicBezTo>
                    <a:cubicBezTo>
                      <a:pt x="23746" y="47691"/>
                      <a:pt x="30635" y="41533"/>
                      <a:pt x="31086" y="33486"/>
                    </a:cubicBezTo>
                    <a:cubicBezTo>
                      <a:pt x="31129" y="32713"/>
                      <a:pt x="31111" y="31939"/>
                      <a:pt x="31031" y="31169"/>
                    </a:cubicBezTo>
                    <a:lnTo>
                      <a:pt x="31031" y="16206"/>
                    </a:lnTo>
                    <a:cubicBezTo>
                      <a:pt x="31912" y="8195"/>
                      <a:pt x="26130" y="987"/>
                      <a:pt x="18119" y="106"/>
                    </a:cubicBezTo>
                    <a:cubicBezTo>
                      <a:pt x="17315" y="19"/>
                      <a:pt x="16506" y="-4"/>
                      <a:pt x="15699" y="43"/>
                    </a:cubicBezTo>
                    <a:close/>
                    <a:moveTo>
                      <a:pt x="9603" y="17130"/>
                    </a:moveTo>
                    <a:cubicBezTo>
                      <a:pt x="9603" y="9926"/>
                      <a:pt x="11820" y="8540"/>
                      <a:pt x="15699" y="8540"/>
                    </a:cubicBezTo>
                    <a:cubicBezTo>
                      <a:pt x="19578" y="8540"/>
                      <a:pt x="21795" y="9926"/>
                      <a:pt x="21795" y="17130"/>
                    </a:cubicBezTo>
                    <a:lnTo>
                      <a:pt x="21795" y="30246"/>
                    </a:lnTo>
                    <a:cubicBezTo>
                      <a:pt x="21795" y="37450"/>
                      <a:pt x="19578" y="38835"/>
                      <a:pt x="15699" y="38835"/>
                    </a:cubicBezTo>
                    <a:cubicBezTo>
                      <a:pt x="11820" y="38835"/>
                      <a:pt x="9603" y="37450"/>
                      <a:pt x="9603" y="30246"/>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5" name="Google Shape;855;p35"/>
              <p:cNvSpPr/>
              <p:nvPr/>
            </p:nvSpPr>
            <p:spPr>
              <a:xfrm>
                <a:off x="7180959" y="2112633"/>
                <a:ext cx="22982" cy="66568"/>
              </a:xfrm>
              <a:custGeom>
                <a:avLst/>
                <a:gdLst/>
                <a:ahLst/>
                <a:cxnLst/>
                <a:rect l="l" t="t" r="r" b="b"/>
                <a:pathLst>
                  <a:path w="16071" h="46551" extrusionOk="0">
                    <a:moveTo>
                      <a:pt x="9329" y="1016"/>
                    </a:moveTo>
                    <a:cubicBezTo>
                      <a:pt x="7364" y="4022"/>
                      <a:pt x="4130" y="5961"/>
                      <a:pt x="554" y="6281"/>
                    </a:cubicBezTo>
                    <a:lnTo>
                      <a:pt x="0" y="6281"/>
                    </a:lnTo>
                    <a:lnTo>
                      <a:pt x="0" y="12469"/>
                    </a:lnTo>
                    <a:lnTo>
                      <a:pt x="6835" y="12469"/>
                    </a:lnTo>
                    <a:lnTo>
                      <a:pt x="6835" y="46551"/>
                    </a:lnTo>
                    <a:lnTo>
                      <a:pt x="16071" y="46551"/>
                    </a:lnTo>
                    <a:lnTo>
                      <a:pt x="16071" y="0"/>
                    </a:lnTo>
                    <a:lnTo>
                      <a:pt x="10160" y="0"/>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6" name="Google Shape;856;p35"/>
              <p:cNvSpPr/>
              <p:nvPr/>
            </p:nvSpPr>
            <p:spPr>
              <a:xfrm>
                <a:off x="7074975" y="1956557"/>
                <a:ext cx="191516" cy="251486"/>
              </a:xfrm>
              <a:custGeom>
                <a:avLst/>
                <a:gdLst/>
                <a:ahLst/>
                <a:cxnLst/>
                <a:rect l="l" t="t" r="r" b="b"/>
                <a:pathLst>
                  <a:path w="133927" h="175864" extrusionOk="0">
                    <a:moveTo>
                      <a:pt x="98921" y="2129"/>
                    </a:moveTo>
                    <a:cubicBezTo>
                      <a:pt x="97509" y="706"/>
                      <a:pt x="95568" y="-64"/>
                      <a:pt x="93564" y="4"/>
                    </a:cubicBezTo>
                    <a:lnTo>
                      <a:pt x="6927" y="4"/>
                    </a:lnTo>
                    <a:cubicBezTo>
                      <a:pt x="3101" y="4"/>
                      <a:pt x="0" y="3106"/>
                      <a:pt x="0" y="6931"/>
                    </a:cubicBezTo>
                    <a:lnTo>
                      <a:pt x="0" y="168937"/>
                    </a:lnTo>
                    <a:cubicBezTo>
                      <a:pt x="0" y="172763"/>
                      <a:pt x="3101" y="175865"/>
                      <a:pt x="6927" y="175865"/>
                    </a:cubicBezTo>
                    <a:lnTo>
                      <a:pt x="127000" y="175865"/>
                    </a:lnTo>
                    <a:cubicBezTo>
                      <a:pt x="130805" y="175815"/>
                      <a:pt x="133877" y="172743"/>
                      <a:pt x="133927" y="168937"/>
                    </a:cubicBezTo>
                    <a:lnTo>
                      <a:pt x="133927" y="46186"/>
                    </a:lnTo>
                    <a:cubicBezTo>
                      <a:pt x="133941" y="44525"/>
                      <a:pt x="133350" y="42916"/>
                      <a:pt x="132265" y="41660"/>
                    </a:cubicBezTo>
                    <a:close/>
                    <a:moveTo>
                      <a:pt x="98921" y="23187"/>
                    </a:moveTo>
                    <a:lnTo>
                      <a:pt x="114808" y="41660"/>
                    </a:lnTo>
                    <a:lnTo>
                      <a:pt x="98552" y="41660"/>
                    </a:lnTo>
                    <a:close/>
                    <a:moveTo>
                      <a:pt x="120350" y="161733"/>
                    </a:moveTo>
                    <a:lnTo>
                      <a:pt x="13855" y="161733"/>
                    </a:lnTo>
                    <a:lnTo>
                      <a:pt x="13855" y="13489"/>
                    </a:lnTo>
                    <a:lnTo>
                      <a:pt x="84697" y="13489"/>
                    </a:lnTo>
                    <a:lnTo>
                      <a:pt x="84697" y="48957"/>
                    </a:lnTo>
                    <a:cubicBezTo>
                      <a:pt x="84697" y="52783"/>
                      <a:pt x="87799" y="55884"/>
                      <a:pt x="91625" y="55884"/>
                    </a:cubicBezTo>
                    <a:lnTo>
                      <a:pt x="119980" y="558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857" name="Google Shape;857;p35"/>
            <p:cNvSpPr txBox="1"/>
            <p:nvPr/>
          </p:nvSpPr>
          <p:spPr>
            <a:xfrm>
              <a:off x="10866245" y="5505247"/>
              <a:ext cx="9183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666666"/>
                  </a:solidFill>
                </a:rPr>
                <a:t>Microsoft Azure Blob</a:t>
              </a:r>
              <a:endParaRPr sz="700">
                <a:solidFill>
                  <a:srgbClr val="666666"/>
                </a:solidFill>
              </a:endParaRPr>
            </a:p>
          </p:txBody>
        </p:sp>
      </p:grpSp>
      <p:sp>
        <p:nvSpPr>
          <p:cNvPr id="866" name="Google Shape;866;p35"/>
          <p:cNvSpPr/>
          <p:nvPr/>
        </p:nvSpPr>
        <p:spPr>
          <a:xfrm>
            <a:off x="10597158" y="1948787"/>
            <a:ext cx="138900" cy="267900"/>
          </a:xfrm>
          <a:prstGeom prst="rightArrow">
            <a:avLst>
              <a:gd name="adj1" fmla="val 50000"/>
              <a:gd name="adj2" fmla="val 50000"/>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10597158" y="4720699"/>
            <a:ext cx="138900" cy="267900"/>
          </a:xfrm>
          <a:prstGeom prst="rightArrow">
            <a:avLst>
              <a:gd name="adj1" fmla="val 50000"/>
              <a:gd name="adj2" fmla="val 50000"/>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5"/>
          <p:cNvSpPr/>
          <p:nvPr/>
        </p:nvSpPr>
        <p:spPr>
          <a:xfrm>
            <a:off x="10597158" y="3301712"/>
            <a:ext cx="138900" cy="267900"/>
          </a:xfrm>
          <a:prstGeom prst="rightArrow">
            <a:avLst>
              <a:gd name="adj1" fmla="val 50000"/>
              <a:gd name="adj2" fmla="val 50000"/>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9" name="Google Shape;869;p35"/>
          <p:cNvGrpSpPr/>
          <p:nvPr/>
        </p:nvGrpSpPr>
        <p:grpSpPr>
          <a:xfrm>
            <a:off x="7001836" y="2576004"/>
            <a:ext cx="847200" cy="470496"/>
            <a:chOff x="7001836" y="2576004"/>
            <a:chExt cx="847200" cy="470496"/>
          </a:xfrm>
        </p:grpSpPr>
        <p:sp>
          <p:nvSpPr>
            <p:cNvPr id="870" name="Google Shape;870;p35"/>
            <p:cNvSpPr txBox="1"/>
            <p:nvPr/>
          </p:nvSpPr>
          <p:spPr>
            <a:xfrm>
              <a:off x="7001836" y="2877901"/>
              <a:ext cx="8472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1398C9"/>
                  </a:solidFill>
                </a:rPr>
                <a:t>Materialised Views</a:t>
              </a:r>
              <a:endParaRPr sz="700">
                <a:solidFill>
                  <a:srgbClr val="1398C9"/>
                </a:solidFill>
              </a:endParaRPr>
            </a:p>
          </p:txBody>
        </p:sp>
        <p:grpSp>
          <p:nvGrpSpPr>
            <p:cNvPr id="871" name="Google Shape;871;p35"/>
            <p:cNvGrpSpPr/>
            <p:nvPr/>
          </p:nvGrpSpPr>
          <p:grpSpPr>
            <a:xfrm>
              <a:off x="7268783" y="2576004"/>
              <a:ext cx="309188" cy="309222"/>
              <a:chOff x="7268783" y="2576004"/>
              <a:chExt cx="309188" cy="309222"/>
            </a:xfrm>
          </p:grpSpPr>
          <p:grpSp>
            <p:nvGrpSpPr>
              <p:cNvPr id="872" name="Google Shape;872;p35"/>
              <p:cNvGrpSpPr/>
              <p:nvPr/>
            </p:nvGrpSpPr>
            <p:grpSpPr>
              <a:xfrm>
                <a:off x="7268783" y="2576004"/>
                <a:ext cx="309188" cy="309222"/>
                <a:chOff x="5668281" y="1133450"/>
                <a:chExt cx="295563" cy="295567"/>
              </a:xfrm>
            </p:grpSpPr>
            <p:sp>
              <p:nvSpPr>
                <p:cNvPr id="873" name="Google Shape;873;p35"/>
                <p:cNvSpPr/>
                <p:nvPr/>
              </p:nvSpPr>
              <p:spPr>
                <a:xfrm>
                  <a:off x="5707349" y="1172339"/>
                  <a:ext cx="66041" cy="67333"/>
                </a:xfrm>
                <a:custGeom>
                  <a:avLst/>
                  <a:gdLst/>
                  <a:ahLst/>
                  <a:cxnLst/>
                  <a:rect l="l" t="t" r="r" b="b"/>
                  <a:pathLst>
                    <a:path w="66041" h="67333" extrusionOk="0">
                      <a:moveTo>
                        <a:pt x="1" y="15332"/>
                      </a:moveTo>
                      <a:lnTo>
                        <a:pt x="1" y="52278"/>
                      </a:lnTo>
                      <a:cubicBezTo>
                        <a:pt x="52" y="60607"/>
                        <a:pt x="6819" y="67333"/>
                        <a:pt x="15149" y="67333"/>
                      </a:cubicBezTo>
                      <a:lnTo>
                        <a:pt x="50801" y="67333"/>
                      </a:lnTo>
                      <a:cubicBezTo>
                        <a:pt x="59218" y="67333"/>
                        <a:pt x="66041" y="60510"/>
                        <a:pt x="66041" y="52093"/>
                      </a:cubicBezTo>
                      <a:lnTo>
                        <a:pt x="66041" y="15148"/>
                      </a:lnTo>
                      <a:cubicBezTo>
                        <a:pt x="65990" y="6767"/>
                        <a:pt x="59182" y="0"/>
                        <a:pt x="50801" y="0"/>
                      </a:cubicBezTo>
                      <a:lnTo>
                        <a:pt x="15149" y="0"/>
                      </a:lnTo>
                      <a:cubicBezTo>
                        <a:pt x="6783" y="-1"/>
                        <a:pt x="1" y="6781"/>
                        <a:pt x="0" y="15147"/>
                      </a:cubicBezTo>
                      <a:cubicBezTo>
                        <a:pt x="0" y="15209"/>
                        <a:pt x="0" y="15270"/>
                        <a:pt x="1" y="15332"/>
                      </a:cubicBezTo>
                      <a:close/>
                      <a:moveTo>
                        <a:pt x="15149" y="15332"/>
                      </a:moveTo>
                      <a:lnTo>
                        <a:pt x="51263" y="15332"/>
                      </a:lnTo>
                      <a:lnTo>
                        <a:pt x="51263" y="52278"/>
                      </a:lnTo>
                      <a:cubicBezTo>
                        <a:pt x="51345" y="52421"/>
                        <a:pt x="51345" y="52596"/>
                        <a:pt x="51263" y="52740"/>
                      </a:cubicBezTo>
                      <a:lnTo>
                        <a:pt x="15241" y="5227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4" name="Google Shape;874;p35"/>
                <p:cNvSpPr/>
                <p:nvPr/>
              </p:nvSpPr>
              <p:spPr>
                <a:xfrm>
                  <a:off x="5782996" y="1172339"/>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309" y="67333"/>
                        <a:pt x="66132" y="60510"/>
                        <a:pt x="66132" y="52093"/>
                      </a:cubicBezTo>
                      <a:lnTo>
                        <a:pt x="66132" y="15148"/>
                      </a:lnTo>
                      <a:cubicBezTo>
                        <a:pt x="66082" y="6767"/>
                        <a:pt x="59273" y="0"/>
                        <a:pt x="50892" y="0"/>
                      </a:cubicBezTo>
                      <a:lnTo>
                        <a:pt x="15240" y="0"/>
                      </a:lnTo>
                      <a:cubicBezTo>
                        <a:pt x="6859" y="0"/>
                        <a:pt x="51" y="6767"/>
                        <a:pt x="0" y="15148"/>
                      </a:cubicBezTo>
                      <a:close/>
                      <a:moveTo>
                        <a:pt x="15240" y="15240"/>
                      </a:moveTo>
                      <a:lnTo>
                        <a:pt x="51354" y="15240"/>
                      </a:lnTo>
                      <a:lnTo>
                        <a:pt x="51354" y="52185"/>
                      </a:lnTo>
                      <a:cubicBezTo>
                        <a:pt x="51354" y="52440"/>
                        <a:pt x="51147" y="52647"/>
                        <a:pt x="50892" y="52647"/>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5" name="Google Shape;875;p35"/>
                <p:cNvSpPr/>
                <p:nvPr/>
              </p:nvSpPr>
              <p:spPr>
                <a:xfrm>
                  <a:off x="5858735" y="1172524"/>
                  <a:ext cx="66039" cy="67148"/>
                </a:xfrm>
                <a:custGeom>
                  <a:avLst/>
                  <a:gdLst/>
                  <a:ahLst/>
                  <a:cxnLst/>
                  <a:rect l="l" t="t" r="r" b="b"/>
                  <a:pathLst>
                    <a:path w="66039" h="67148" extrusionOk="0">
                      <a:moveTo>
                        <a:pt x="66040" y="15148"/>
                      </a:moveTo>
                      <a:cubicBezTo>
                        <a:pt x="66040" y="6782"/>
                        <a:pt x="59258" y="0"/>
                        <a:pt x="50892" y="0"/>
                      </a:cubicBezTo>
                      <a:lnTo>
                        <a:pt x="15240" y="0"/>
                      </a:lnTo>
                      <a:cubicBezTo>
                        <a:pt x="6859" y="0"/>
                        <a:pt x="51" y="6767"/>
                        <a:pt x="0" y="15148"/>
                      </a:cubicBezTo>
                      <a:lnTo>
                        <a:pt x="0" y="52093"/>
                      </a:lnTo>
                      <a:cubicBezTo>
                        <a:pt x="102" y="60437"/>
                        <a:pt x="6895" y="67149"/>
                        <a:pt x="15240" y="67148"/>
                      </a:cubicBezTo>
                      <a:lnTo>
                        <a:pt x="50892" y="67148"/>
                      </a:lnTo>
                      <a:cubicBezTo>
                        <a:pt x="59258" y="67148"/>
                        <a:pt x="66040" y="60367"/>
                        <a:pt x="66040" y="52001"/>
                      </a:cubicBezTo>
                      <a:cubicBezTo>
                        <a:pt x="66040" y="51970"/>
                        <a:pt x="66040" y="51939"/>
                        <a:pt x="66040" y="51908"/>
                      </a:cubicBezTo>
                      <a:close/>
                      <a:moveTo>
                        <a:pt x="51262" y="52093"/>
                      </a:moveTo>
                      <a:lnTo>
                        <a:pt x="51262" y="52555"/>
                      </a:lnTo>
                      <a:lnTo>
                        <a:pt x="15148" y="52093"/>
                      </a:lnTo>
                      <a:lnTo>
                        <a:pt x="15609" y="15148"/>
                      </a:lnTo>
                      <a:lnTo>
                        <a:pt x="51631"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6" name="Google Shape;876;p35"/>
                <p:cNvSpPr/>
                <p:nvPr/>
              </p:nvSpPr>
              <p:spPr>
                <a:xfrm>
                  <a:off x="5707350" y="1247615"/>
                  <a:ext cx="66040" cy="67333"/>
                </a:xfrm>
                <a:custGeom>
                  <a:avLst/>
                  <a:gdLst/>
                  <a:ahLst/>
                  <a:cxnLst/>
                  <a:rect l="l" t="t" r="r" b="b"/>
                  <a:pathLst>
                    <a:path w="66040" h="67333" extrusionOk="0">
                      <a:moveTo>
                        <a:pt x="50800" y="0"/>
                      </a:moveTo>
                      <a:lnTo>
                        <a:pt x="15148" y="0"/>
                      </a:lnTo>
                      <a:cubicBezTo>
                        <a:pt x="6782" y="0"/>
                        <a:pt x="0" y="6781"/>
                        <a:pt x="0" y="15148"/>
                      </a:cubicBezTo>
                      <a:cubicBezTo>
                        <a:pt x="0" y="15178"/>
                        <a:pt x="0" y="15210"/>
                        <a:pt x="0" y="15240"/>
                      </a:cubicBezTo>
                      <a:lnTo>
                        <a:pt x="0" y="52185"/>
                      </a:lnTo>
                      <a:cubicBezTo>
                        <a:pt x="0" y="60551"/>
                        <a:pt x="6782" y="67333"/>
                        <a:pt x="15148" y="67333"/>
                      </a:cubicBezTo>
                      <a:lnTo>
                        <a:pt x="50800" y="67333"/>
                      </a:lnTo>
                      <a:cubicBezTo>
                        <a:pt x="59181" y="67333"/>
                        <a:pt x="65989" y="60567"/>
                        <a:pt x="66040" y="52185"/>
                      </a:cubicBezTo>
                      <a:lnTo>
                        <a:pt x="66040" y="15240"/>
                      </a:lnTo>
                      <a:cubicBezTo>
                        <a:pt x="66040" y="6823"/>
                        <a:pt x="59217" y="0"/>
                        <a:pt x="50800" y="0"/>
                      </a:cubicBezTo>
                      <a:close/>
                      <a:moveTo>
                        <a:pt x="50800" y="52093"/>
                      </a:moveTo>
                      <a:cubicBezTo>
                        <a:pt x="50800" y="52093"/>
                        <a:pt x="50800" y="52093"/>
                        <a:pt x="50800" y="52093"/>
                      </a:cubicBezTo>
                      <a:lnTo>
                        <a:pt x="14778" y="52093"/>
                      </a:lnTo>
                      <a:lnTo>
                        <a:pt x="14778" y="15148"/>
                      </a:lnTo>
                      <a:lnTo>
                        <a:pt x="50893"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7" name="Google Shape;877;p35"/>
                <p:cNvSpPr/>
                <p:nvPr/>
              </p:nvSpPr>
              <p:spPr>
                <a:xfrm>
                  <a:off x="5782996" y="1247523"/>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273" y="67333"/>
                        <a:pt x="66082" y="60567"/>
                        <a:pt x="66132" y="52185"/>
                      </a:cubicBezTo>
                      <a:lnTo>
                        <a:pt x="66132" y="15240"/>
                      </a:lnTo>
                      <a:cubicBezTo>
                        <a:pt x="66132" y="6823"/>
                        <a:pt x="59309" y="0"/>
                        <a:pt x="50892" y="0"/>
                      </a:cubicBezTo>
                      <a:lnTo>
                        <a:pt x="15240" y="0"/>
                      </a:lnTo>
                      <a:cubicBezTo>
                        <a:pt x="6823" y="0"/>
                        <a:pt x="0" y="6823"/>
                        <a:pt x="0" y="15240"/>
                      </a:cubicBezTo>
                      <a:close/>
                      <a:moveTo>
                        <a:pt x="15240" y="15240"/>
                      </a:moveTo>
                      <a:lnTo>
                        <a:pt x="51354" y="15240"/>
                      </a:lnTo>
                      <a:lnTo>
                        <a:pt x="51354" y="52185"/>
                      </a:lnTo>
                      <a:cubicBezTo>
                        <a:pt x="51354" y="52185"/>
                        <a:pt x="51354" y="52185"/>
                        <a:pt x="50892" y="52185"/>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8" name="Google Shape;878;p35"/>
                <p:cNvSpPr/>
                <p:nvPr/>
              </p:nvSpPr>
              <p:spPr>
                <a:xfrm>
                  <a:off x="5858735" y="1247615"/>
                  <a:ext cx="66040" cy="67333"/>
                </a:xfrm>
                <a:custGeom>
                  <a:avLst/>
                  <a:gdLst/>
                  <a:ahLst/>
                  <a:cxnLst/>
                  <a:rect l="l" t="t" r="r" b="b"/>
                  <a:pathLst>
                    <a:path w="66040" h="67333" extrusionOk="0">
                      <a:moveTo>
                        <a:pt x="50892" y="0"/>
                      </a:moveTo>
                      <a:lnTo>
                        <a:pt x="15240" y="0"/>
                      </a:lnTo>
                      <a:cubicBezTo>
                        <a:pt x="6823" y="0"/>
                        <a:pt x="0" y="6823"/>
                        <a:pt x="0" y="15240"/>
                      </a:cubicBezTo>
                      <a:lnTo>
                        <a:pt x="0" y="52185"/>
                      </a:lnTo>
                      <a:cubicBezTo>
                        <a:pt x="51" y="60567"/>
                        <a:pt x="6859" y="67333"/>
                        <a:pt x="15240" y="67333"/>
                      </a:cubicBezTo>
                      <a:lnTo>
                        <a:pt x="50892" y="67333"/>
                      </a:lnTo>
                      <a:cubicBezTo>
                        <a:pt x="59258" y="67333"/>
                        <a:pt x="66040" y="60551"/>
                        <a:pt x="66040" y="52185"/>
                      </a:cubicBezTo>
                      <a:lnTo>
                        <a:pt x="66040" y="15240"/>
                      </a:lnTo>
                      <a:cubicBezTo>
                        <a:pt x="66091" y="6875"/>
                        <a:pt x="59351" y="52"/>
                        <a:pt x="50985" y="0"/>
                      </a:cubicBezTo>
                      <a:cubicBezTo>
                        <a:pt x="50954" y="0"/>
                        <a:pt x="50923" y="0"/>
                        <a:pt x="50892" y="0"/>
                      </a:cubicBezTo>
                      <a:close/>
                      <a:moveTo>
                        <a:pt x="50892" y="52093"/>
                      </a:moveTo>
                      <a:lnTo>
                        <a:pt x="50892" y="52093"/>
                      </a:lnTo>
                      <a:lnTo>
                        <a:pt x="14778" y="52093"/>
                      </a:lnTo>
                      <a:lnTo>
                        <a:pt x="15240" y="15148"/>
                      </a:lnTo>
                      <a:lnTo>
                        <a:pt x="51262"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9" name="Google Shape;879;p35"/>
                <p:cNvSpPr/>
                <p:nvPr/>
              </p:nvSpPr>
              <p:spPr>
                <a:xfrm>
                  <a:off x="5707350" y="1322799"/>
                  <a:ext cx="66041" cy="67333"/>
                </a:xfrm>
                <a:custGeom>
                  <a:avLst/>
                  <a:gdLst/>
                  <a:ahLst/>
                  <a:cxnLst/>
                  <a:rect l="l" t="t" r="r" b="b"/>
                  <a:pathLst>
                    <a:path w="66041" h="67333" extrusionOk="0">
                      <a:moveTo>
                        <a:pt x="66040" y="52001"/>
                      </a:moveTo>
                      <a:lnTo>
                        <a:pt x="66040" y="15055"/>
                      </a:lnTo>
                      <a:cubicBezTo>
                        <a:pt x="65939" y="6710"/>
                        <a:pt x="59145" y="-1"/>
                        <a:pt x="50800" y="0"/>
                      </a:cubicBezTo>
                      <a:lnTo>
                        <a:pt x="15148" y="0"/>
                      </a:lnTo>
                      <a:cubicBezTo>
                        <a:pt x="6782" y="0"/>
                        <a:pt x="0" y="6781"/>
                        <a:pt x="0" y="15148"/>
                      </a:cubicBezTo>
                      <a:cubicBezTo>
                        <a:pt x="0" y="15178"/>
                        <a:pt x="0" y="15210"/>
                        <a:pt x="0" y="15240"/>
                      </a:cubicBezTo>
                      <a:lnTo>
                        <a:pt x="0" y="52185"/>
                      </a:lnTo>
                      <a:cubicBezTo>
                        <a:pt x="-51" y="60500"/>
                        <a:pt x="6648" y="67282"/>
                        <a:pt x="14963" y="67333"/>
                      </a:cubicBezTo>
                      <a:cubicBezTo>
                        <a:pt x="15024" y="67333"/>
                        <a:pt x="15086" y="67333"/>
                        <a:pt x="15148" y="67333"/>
                      </a:cubicBezTo>
                      <a:lnTo>
                        <a:pt x="50800" y="67333"/>
                      </a:lnTo>
                      <a:cubicBezTo>
                        <a:pt x="59166" y="67385"/>
                        <a:pt x="65989" y="60645"/>
                        <a:pt x="66041" y="52280"/>
                      </a:cubicBezTo>
                      <a:cubicBezTo>
                        <a:pt x="66042" y="52186"/>
                        <a:pt x="66041" y="52094"/>
                        <a:pt x="66040" y="52001"/>
                      </a:cubicBezTo>
                      <a:close/>
                      <a:moveTo>
                        <a:pt x="14778" y="52001"/>
                      </a:moveTo>
                      <a:lnTo>
                        <a:pt x="14778" y="15055"/>
                      </a:lnTo>
                      <a:lnTo>
                        <a:pt x="50893" y="15517"/>
                      </a:lnTo>
                      <a:lnTo>
                        <a:pt x="50893" y="52463"/>
                      </a:lnTo>
                      <a:cubicBezTo>
                        <a:pt x="50960" y="52609"/>
                        <a:pt x="50960" y="52778"/>
                        <a:pt x="50893"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0" name="Google Shape;880;p35"/>
                <p:cNvSpPr/>
                <p:nvPr/>
              </p:nvSpPr>
              <p:spPr>
                <a:xfrm>
                  <a:off x="5782996" y="1322799"/>
                  <a:ext cx="66133" cy="67333"/>
                </a:xfrm>
                <a:custGeom>
                  <a:avLst/>
                  <a:gdLst/>
                  <a:ahLst/>
                  <a:cxnLst/>
                  <a:rect l="l" t="t" r="r" b="b"/>
                  <a:pathLst>
                    <a:path w="66133" h="67333" extrusionOk="0">
                      <a:moveTo>
                        <a:pt x="66132" y="52001"/>
                      </a:moveTo>
                      <a:lnTo>
                        <a:pt x="66132" y="15055"/>
                      </a:lnTo>
                      <a:cubicBezTo>
                        <a:pt x="66031" y="6710"/>
                        <a:pt x="59237" y="-1"/>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58" y="67385"/>
                        <a:pt x="66082" y="60645"/>
                        <a:pt x="66133" y="52280"/>
                      </a:cubicBezTo>
                      <a:cubicBezTo>
                        <a:pt x="66134" y="52186"/>
                        <a:pt x="66133" y="52094"/>
                        <a:pt x="66132" y="52001"/>
                      </a:cubicBezTo>
                      <a:close/>
                      <a:moveTo>
                        <a:pt x="14778" y="52001"/>
                      </a:moveTo>
                      <a:lnTo>
                        <a:pt x="15240" y="15055"/>
                      </a:lnTo>
                      <a:lnTo>
                        <a:pt x="51354" y="15517"/>
                      </a:lnTo>
                      <a:lnTo>
                        <a:pt x="51354" y="52463"/>
                      </a:lnTo>
                      <a:cubicBezTo>
                        <a:pt x="51317" y="52701"/>
                        <a:pt x="51131" y="52887"/>
                        <a:pt x="5089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1" name="Google Shape;881;p35"/>
                <p:cNvSpPr/>
                <p:nvPr/>
              </p:nvSpPr>
              <p:spPr>
                <a:xfrm>
                  <a:off x="5858735" y="1322799"/>
                  <a:ext cx="66042" cy="67333"/>
                </a:xfrm>
                <a:custGeom>
                  <a:avLst/>
                  <a:gdLst/>
                  <a:ahLst/>
                  <a:cxnLst/>
                  <a:rect l="l" t="t" r="r" b="b"/>
                  <a:pathLst>
                    <a:path w="66042" h="67333" extrusionOk="0">
                      <a:moveTo>
                        <a:pt x="66040" y="52001"/>
                      </a:moveTo>
                      <a:lnTo>
                        <a:pt x="66040" y="15055"/>
                      </a:lnTo>
                      <a:cubicBezTo>
                        <a:pt x="65989" y="6726"/>
                        <a:pt x="59223" y="0"/>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07" y="67386"/>
                        <a:pt x="65990" y="60688"/>
                        <a:pt x="66042" y="52373"/>
                      </a:cubicBezTo>
                      <a:cubicBezTo>
                        <a:pt x="66043" y="52249"/>
                        <a:pt x="66042" y="52124"/>
                        <a:pt x="66040" y="52001"/>
                      </a:cubicBezTo>
                      <a:close/>
                      <a:moveTo>
                        <a:pt x="14778" y="52001"/>
                      </a:moveTo>
                      <a:lnTo>
                        <a:pt x="15240" y="15055"/>
                      </a:lnTo>
                      <a:lnTo>
                        <a:pt x="51262" y="15517"/>
                      </a:lnTo>
                      <a:lnTo>
                        <a:pt x="51262" y="52463"/>
                      </a:lnTo>
                      <a:cubicBezTo>
                        <a:pt x="51262" y="52463"/>
                        <a:pt x="51262" y="52924"/>
                        <a:pt x="5126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2" name="Google Shape;882;p35"/>
                <p:cNvSpPr/>
                <p:nvPr/>
              </p:nvSpPr>
              <p:spPr>
                <a:xfrm>
                  <a:off x="5910920" y="1133454"/>
                  <a:ext cx="50114" cy="30110"/>
                </a:xfrm>
                <a:custGeom>
                  <a:avLst/>
                  <a:gdLst/>
                  <a:ahLst/>
                  <a:cxnLst/>
                  <a:rect l="l" t="t" r="r" b="b"/>
                  <a:pathLst>
                    <a:path w="50114" h="30110" extrusionOk="0">
                      <a:moveTo>
                        <a:pt x="32789" y="25400"/>
                      </a:moveTo>
                      <a:cubicBezTo>
                        <a:pt x="34438" y="28334"/>
                        <a:pt x="37552" y="30138"/>
                        <a:pt x="40917" y="30111"/>
                      </a:cubicBezTo>
                      <a:cubicBezTo>
                        <a:pt x="42464" y="30118"/>
                        <a:pt x="43989" y="29737"/>
                        <a:pt x="45351" y="29002"/>
                      </a:cubicBezTo>
                      <a:cubicBezTo>
                        <a:pt x="49814" y="26531"/>
                        <a:pt x="51427" y="20910"/>
                        <a:pt x="48956" y="16448"/>
                      </a:cubicBezTo>
                      <a:cubicBezTo>
                        <a:pt x="48956" y="16445"/>
                        <a:pt x="48954" y="16443"/>
                        <a:pt x="48953" y="16441"/>
                      </a:cubicBezTo>
                      <a:cubicBezTo>
                        <a:pt x="43371" y="6351"/>
                        <a:pt x="32774" y="63"/>
                        <a:pt x="21244" y="0"/>
                      </a:cubicBezTo>
                      <a:lnTo>
                        <a:pt x="9236" y="0"/>
                      </a:lnTo>
                      <a:cubicBezTo>
                        <a:pt x="4135" y="0"/>
                        <a:pt x="0" y="4135"/>
                        <a:pt x="0" y="9236"/>
                      </a:cubicBezTo>
                      <a:cubicBezTo>
                        <a:pt x="0" y="14337"/>
                        <a:pt x="4135" y="18473"/>
                        <a:pt x="9236" y="18473"/>
                      </a:cubicBezTo>
                      <a:lnTo>
                        <a:pt x="21059" y="18473"/>
                      </a:lnTo>
                      <a:cubicBezTo>
                        <a:pt x="25934" y="18492"/>
                        <a:pt x="30418" y="21140"/>
                        <a:pt x="32789" y="2540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3" name="Google Shape;883;p35"/>
                <p:cNvSpPr/>
                <p:nvPr/>
              </p:nvSpPr>
              <p:spPr>
                <a:xfrm>
                  <a:off x="5668281" y="12419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4" name="Google Shape;884;p35"/>
                <p:cNvSpPr/>
                <p:nvPr/>
              </p:nvSpPr>
              <p:spPr>
                <a:xfrm>
                  <a:off x="5668281" y="1367780"/>
                  <a:ext cx="23676" cy="53201"/>
                </a:xfrm>
                <a:custGeom>
                  <a:avLst/>
                  <a:gdLst/>
                  <a:ahLst/>
                  <a:cxnLst/>
                  <a:rect l="l" t="t" r="r" b="b"/>
                  <a:pathLst>
                    <a:path w="23676" h="53201" extrusionOk="0">
                      <a:moveTo>
                        <a:pt x="21613" y="38146"/>
                      </a:moveTo>
                      <a:cubicBezTo>
                        <a:pt x="19540" y="35770"/>
                        <a:pt x="18421" y="32710"/>
                        <a:pt x="18473" y="29556"/>
                      </a:cubicBezTo>
                      <a:lnTo>
                        <a:pt x="18473" y="9236"/>
                      </a:lnTo>
                      <a:cubicBezTo>
                        <a:pt x="18473" y="4135"/>
                        <a:pt x="14337" y="0"/>
                        <a:pt x="9236" y="0"/>
                      </a:cubicBezTo>
                      <a:cubicBezTo>
                        <a:pt x="4135" y="0"/>
                        <a:pt x="0" y="4135"/>
                        <a:pt x="0" y="9236"/>
                      </a:cubicBezTo>
                      <a:lnTo>
                        <a:pt x="0" y="29372"/>
                      </a:lnTo>
                      <a:cubicBezTo>
                        <a:pt x="18" y="36872"/>
                        <a:pt x="2665" y="44128"/>
                        <a:pt x="7481" y="49876"/>
                      </a:cubicBezTo>
                      <a:cubicBezTo>
                        <a:pt x="9219" y="51963"/>
                        <a:pt x="11786" y="53178"/>
                        <a:pt x="14501" y="53201"/>
                      </a:cubicBezTo>
                      <a:cubicBezTo>
                        <a:pt x="19602" y="53168"/>
                        <a:pt x="23710" y="49005"/>
                        <a:pt x="23676" y="43904"/>
                      </a:cubicBezTo>
                      <a:cubicBezTo>
                        <a:pt x="23663" y="41807"/>
                        <a:pt x="22935" y="39775"/>
                        <a:pt x="21613" y="3814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5" name="Google Shape;885;p35"/>
                <p:cNvSpPr/>
                <p:nvPr/>
              </p:nvSpPr>
              <p:spPr>
                <a:xfrm>
                  <a:off x="5722221" y="1133454"/>
                  <a:ext cx="54402" cy="18472"/>
                </a:xfrm>
                <a:custGeom>
                  <a:avLst/>
                  <a:gdLst/>
                  <a:ahLst/>
                  <a:cxnLst/>
                  <a:rect l="l" t="t" r="r" b="b"/>
                  <a:pathLst>
                    <a:path w="54402" h="18472" extrusionOk="0">
                      <a:moveTo>
                        <a:pt x="9236" y="18473"/>
                      </a:moveTo>
                      <a:lnTo>
                        <a:pt x="45166" y="18473"/>
                      </a:lnTo>
                      <a:cubicBezTo>
                        <a:pt x="50267" y="18473"/>
                        <a:pt x="54402" y="14337"/>
                        <a:pt x="54402" y="9236"/>
                      </a:cubicBezTo>
                      <a:cubicBezTo>
                        <a:pt x="54402" y="4135"/>
                        <a:pt x="50267" y="0"/>
                        <a:pt x="4516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6" name="Google Shape;886;p35"/>
                <p:cNvSpPr/>
                <p:nvPr/>
              </p:nvSpPr>
              <p:spPr>
                <a:xfrm>
                  <a:off x="5668281" y="1304881"/>
                  <a:ext cx="18472" cy="54864"/>
                </a:xfrm>
                <a:custGeom>
                  <a:avLst/>
                  <a:gdLst/>
                  <a:ahLst/>
                  <a:cxnLst/>
                  <a:rect l="l" t="t" r="r" b="b"/>
                  <a:pathLst>
                    <a:path w="18472" h="54864" extrusionOk="0">
                      <a:moveTo>
                        <a:pt x="9236" y="0"/>
                      </a:moveTo>
                      <a:cubicBezTo>
                        <a:pt x="4135" y="0"/>
                        <a:pt x="0" y="4135"/>
                        <a:pt x="0" y="9236"/>
                      </a:cubicBezTo>
                      <a:lnTo>
                        <a:pt x="0" y="45628"/>
                      </a:lnTo>
                      <a:cubicBezTo>
                        <a:pt x="0" y="50729"/>
                        <a:pt x="4135" y="54864"/>
                        <a:pt x="9236" y="54864"/>
                      </a:cubicBezTo>
                      <a:cubicBezTo>
                        <a:pt x="14337" y="54864"/>
                        <a:pt x="18473" y="50729"/>
                        <a:pt x="18473" y="45628"/>
                      </a:cubicBezTo>
                      <a:lnTo>
                        <a:pt x="18473" y="9236"/>
                      </a:lnTo>
                      <a:cubicBezTo>
                        <a:pt x="18473" y="4135"/>
                        <a:pt x="14337"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7" name="Google Shape;887;p35"/>
                <p:cNvSpPr/>
                <p:nvPr/>
              </p:nvSpPr>
              <p:spPr>
                <a:xfrm>
                  <a:off x="56981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8" name="Google Shape;888;p35"/>
                <p:cNvSpPr/>
                <p:nvPr/>
              </p:nvSpPr>
              <p:spPr>
                <a:xfrm>
                  <a:off x="5848390" y="1133454"/>
                  <a:ext cx="54402" cy="18472"/>
                </a:xfrm>
                <a:custGeom>
                  <a:avLst/>
                  <a:gdLst/>
                  <a:ahLst/>
                  <a:cxnLst/>
                  <a:rect l="l" t="t" r="r" b="b"/>
                  <a:pathLst>
                    <a:path w="54402" h="18472" extrusionOk="0">
                      <a:moveTo>
                        <a:pt x="44796" y="0"/>
                      </a:moveTo>
                      <a:lnTo>
                        <a:pt x="9236" y="0"/>
                      </a:lnTo>
                      <a:cubicBezTo>
                        <a:pt x="4135" y="0"/>
                        <a:pt x="0" y="4135"/>
                        <a:pt x="0" y="9236"/>
                      </a:cubicBezTo>
                      <a:cubicBezTo>
                        <a:pt x="0" y="14337"/>
                        <a:pt x="4135" y="18473"/>
                        <a:pt x="9236" y="18473"/>
                      </a:cubicBezTo>
                      <a:lnTo>
                        <a:pt x="45166" y="18473"/>
                      </a:lnTo>
                      <a:cubicBezTo>
                        <a:pt x="50267" y="18473"/>
                        <a:pt x="54402" y="14337"/>
                        <a:pt x="54402" y="9236"/>
                      </a:cubicBezTo>
                      <a:cubicBezTo>
                        <a:pt x="54402" y="4135"/>
                        <a:pt x="50267" y="0"/>
                        <a:pt x="4516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9" name="Google Shape;889;p35"/>
                <p:cNvSpPr/>
                <p:nvPr/>
              </p:nvSpPr>
              <p:spPr>
                <a:xfrm>
                  <a:off x="5945372" y="12973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0" name="Google Shape;890;p35"/>
                <p:cNvSpPr/>
                <p:nvPr/>
              </p:nvSpPr>
              <p:spPr>
                <a:xfrm>
                  <a:off x="5886813" y="1410545"/>
                  <a:ext cx="54586" cy="18472"/>
                </a:xfrm>
                <a:custGeom>
                  <a:avLst/>
                  <a:gdLst/>
                  <a:ahLst/>
                  <a:cxnLst/>
                  <a:rect l="l" t="t" r="r" b="b"/>
                  <a:pathLst>
                    <a:path w="54586" h="18472" extrusionOk="0">
                      <a:moveTo>
                        <a:pt x="54587" y="9236"/>
                      </a:moveTo>
                      <a:cubicBezTo>
                        <a:pt x="54587" y="4135"/>
                        <a:pt x="50452" y="0"/>
                        <a:pt x="45351" y="0"/>
                      </a:cubicBezTo>
                      <a:lnTo>
                        <a:pt x="9236" y="0"/>
                      </a:lnTo>
                      <a:cubicBezTo>
                        <a:pt x="4135" y="0"/>
                        <a:pt x="0" y="4135"/>
                        <a:pt x="0" y="9236"/>
                      </a:cubicBezTo>
                      <a:cubicBezTo>
                        <a:pt x="0" y="14338"/>
                        <a:pt x="4135" y="18473"/>
                        <a:pt x="9236" y="18473"/>
                      </a:cubicBezTo>
                      <a:lnTo>
                        <a:pt x="45443" y="18473"/>
                      </a:lnTo>
                      <a:lnTo>
                        <a:pt x="45443" y="18473"/>
                      </a:lnTo>
                      <a:cubicBezTo>
                        <a:pt x="50508" y="18422"/>
                        <a:pt x="54587" y="14302"/>
                        <a:pt x="54587" y="923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1" name="Google Shape;891;p35"/>
                <p:cNvSpPr/>
                <p:nvPr/>
              </p:nvSpPr>
              <p:spPr>
                <a:xfrm>
                  <a:off x="5668281" y="11790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2" name="Google Shape;892;p35"/>
                <p:cNvSpPr/>
                <p:nvPr/>
              </p:nvSpPr>
              <p:spPr>
                <a:xfrm>
                  <a:off x="5823913"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3" name="Google Shape;893;p35"/>
                <p:cNvSpPr/>
                <p:nvPr/>
              </p:nvSpPr>
              <p:spPr>
                <a:xfrm>
                  <a:off x="5945372" y="12344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4" name="Google Shape;894;p35"/>
                <p:cNvSpPr/>
                <p:nvPr/>
              </p:nvSpPr>
              <p:spPr>
                <a:xfrm>
                  <a:off x="5945372" y="1171600"/>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5" name="Google Shape;895;p35"/>
                <p:cNvSpPr/>
                <p:nvPr/>
              </p:nvSpPr>
              <p:spPr>
                <a:xfrm>
                  <a:off x="5668598" y="1133450"/>
                  <a:ext cx="45587" cy="37042"/>
                </a:xfrm>
                <a:custGeom>
                  <a:avLst/>
                  <a:gdLst/>
                  <a:ahLst/>
                  <a:cxnLst/>
                  <a:rect l="l" t="t" r="r" b="b"/>
                  <a:pathLst>
                    <a:path w="45587" h="37042" extrusionOk="0">
                      <a:moveTo>
                        <a:pt x="32010" y="18476"/>
                      </a:moveTo>
                      <a:lnTo>
                        <a:pt x="36351" y="18476"/>
                      </a:lnTo>
                      <a:cubicBezTo>
                        <a:pt x="41452" y="18476"/>
                        <a:pt x="45588" y="14341"/>
                        <a:pt x="45588" y="9240"/>
                      </a:cubicBezTo>
                      <a:cubicBezTo>
                        <a:pt x="45588" y="4139"/>
                        <a:pt x="41452" y="4"/>
                        <a:pt x="36351" y="4"/>
                      </a:cubicBezTo>
                      <a:lnTo>
                        <a:pt x="32010" y="4"/>
                      </a:lnTo>
                      <a:cubicBezTo>
                        <a:pt x="16366" y="-234"/>
                        <a:pt x="2864" y="10920"/>
                        <a:pt x="145" y="26327"/>
                      </a:cubicBezTo>
                      <a:cubicBezTo>
                        <a:pt x="-750" y="31349"/>
                        <a:pt x="2596" y="36146"/>
                        <a:pt x="7618" y="37040"/>
                      </a:cubicBezTo>
                      <a:cubicBezTo>
                        <a:pt x="7621" y="37041"/>
                        <a:pt x="7624" y="37041"/>
                        <a:pt x="7626" y="37042"/>
                      </a:cubicBezTo>
                      <a:lnTo>
                        <a:pt x="9289" y="37042"/>
                      </a:lnTo>
                      <a:cubicBezTo>
                        <a:pt x="13805" y="37115"/>
                        <a:pt x="17713" y="33911"/>
                        <a:pt x="18525" y="29468"/>
                      </a:cubicBezTo>
                      <a:cubicBezTo>
                        <a:pt x="19669" y="22965"/>
                        <a:pt x="25410" y="18285"/>
                        <a:pt x="32010" y="1847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6" name="Google Shape;896;p35"/>
                <p:cNvSpPr/>
                <p:nvPr/>
              </p:nvSpPr>
              <p:spPr>
                <a:xfrm>
                  <a:off x="5943813" y="1360299"/>
                  <a:ext cx="20031" cy="54309"/>
                </a:xfrm>
                <a:custGeom>
                  <a:avLst/>
                  <a:gdLst/>
                  <a:ahLst/>
                  <a:cxnLst/>
                  <a:rect l="l" t="t" r="r" b="b"/>
                  <a:pathLst>
                    <a:path w="20031" h="54309" extrusionOk="0">
                      <a:moveTo>
                        <a:pt x="10795" y="0"/>
                      </a:moveTo>
                      <a:cubicBezTo>
                        <a:pt x="5694" y="0"/>
                        <a:pt x="1559" y="4135"/>
                        <a:pt x="1559" y="9236"/>
                      </a:cubicBezTo>
                      <a:lnTo>
                        <a:pt x="1559" y="36945"/>
                      </a:lnTo>
                      <a:cubicBezTo>
                        <a:pt x="1584" y="38593"/>
                        <a:pt x="1270" y="40228"/>
                        <a:pt x="635" y="41748"/>
                      </a:cubicBezTo>
                      <a:cubicBezTo>
                        <a:pt x="-1220" y="46500"/>
                        <a:pt x="1127" y="51857"/>
                        <a:pt x="5879" y="53712"/>
                      </a:cubicBezTo>
                      <a:cubicBezTo>
                        <a:pt x="5917" y="53727"/>
                        <a:pt x="5955" y="53742"/>
                        <a:pt x="5992" y="53756"/>
                      </a:cubicBezTo>
                      <a:cubicBezTo>
                        <a:pt x="7064" y="54120"/>
                        <a:pt x="8186" y="54306"/>
                        <a:pt x="9318" y="54310"/>
                      </a:cubicBezTo>
                      <a:cubicBezTo>
                        <a:pt x="13126" y="54299"/>
                        <a:pt x="16537" y="51952"/>
                        <a:pt x="17907" y="48399"/>
                      </a:cubicBezTo>
                      <a:cubicBezTo>
                        <a:pt x="19305" y="44742"/>
                        <a:pt x="20025" y="40861"/>
                        <a:pt x="20032" y="36945"/>
                      </a:cubicBezTo>
                      <a:lnTo>
                        <a:pt x="20032" y="9236"/>
                      </a:lnTo>
                      <a:cubicBezTo>
                        <a:pt x="20032" y="4135"/>
                        <a:pt x="15897" y="0"/>
                        <a:pt x="10795"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7" name="Google Shape;897;p35"/>
                <p:cNvSpPr/>
                <p:nvPr/>
              </p:nvSpPr>
              <p:spPr>
                <a:xfrm>
                  <a:off x="57610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8" name="Google Shape;898;p35"/>
                <p:cNvSpPr/>
                <p:nvPr/>
              </p:nvSpPr>
              <p:spPr>
                <a:xfrm>
                  <a:off x="5785121" y="1133454"/>
                  <a:ext cx="54032" cy="18472"/>
                </a:xfrm>
                <a:custGeom>
                  <a:avLst/>
                  <a:gdLst/>
                  <a:ahLst/>
                  <a:cxnLst/>
                  <a:rect l="l" t="t" r="r" b="b"/>
                  <a:pathLst>
                    <a:path w="54032" h="18472" extrusionOk="0">
                      <a:moveTo>
                        <a:pt x="9236" y="18473"/>
                      </a:moveTo>
                      <a:lnTo>
                        <a:pt x="44796" y="18473"/>
                      </a:lnTo>
                      <a:cubicBezTo>
                        <a:pt x="49898" y="18473"/>
                        <a:pt x="54033" y="14337"/>
                        <a:pt x="54033" y="9236"/>
                      </a:cubicBezTo>
                      <a:cubicBezTo>
                        <a:pt x="54033" y="4135"/>
                        <a:pt x="49898" y="0"/>
                        <a:pt x="4479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899" name="Google Shape;899;p35"/>
              <p:cNvSpPr/>
              <p:nvPr/>
            </p:nvSpPr>
            <p:spPr>
              <a:xfrm>
                <a:off x="7482450" y="26288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5"/>
              <p:cNvSpPr/>
              <p:nvPr/>
            </p:nvSpPr>
            <p:spPr>
              <a:xfrm>
                <a:off x="7398588" y="26288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5"/>
              <p:cNvSpPr/>
              <p:nvPr/>
            </p:nvSpPr>
            <p:spPr>
              <a:xfrm>
                <a:off x="7321496" y="26288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5"/>
              <p:cNvSpPr/>
              <p:nvPr/>
            </p:nvSpPr>
            <p:spPr>
              <a:xfrm>
                <a:off x="7319312" y="2703313"/>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5"/>
              <p:cNvSpPr/>
              <p:nvPr/>
            </p:nvSpPr>
            <p:spPr>
              <a:xfrm>
                <a:off x="7398575" y="27033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5"/>
              <p:cNvSpPr/>
              <p:nvPr/>
            </p:nvSpPr>
            <p:spPr>
              <a:xfrm>
                <a:off x="7478683" y="27033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5"/>
              <p:cNvSpPr/>
              <p:nvPr/>
            </p:nvSpPr>
            <p:spPr>
              <a:xfrm>
                <a:off x="7478683" y="2781866"/>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5"/>
              <p:cNvSpPr/>
              <p:nvPr/>
            </p:nvSpPr>
            <p:spPr>
              <a:xfrm>
                <a:off x="7398588" y="2786233"/>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5"/>
              <p:cNvSpPr/>
              <p:nvPr/>
            </p:nvSpPr>
            <p:spPr>
              <a:xfrm>
                <a:off x="7324400" y="2786246"/>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41" name="Google Shape;612;p35">
            <a:extLst>
              <a:ext uri="{FF2B5EF4-FFF2-40B4-BE49-F238E27FC236}">
                <a16:creationId xmlns:a16="http://schemas.microsoft.com/office/drawing/2014/main" id="{F77C2413-07B2-4644-A7D9-2C6F64949C56}"/>
              </a:ext>
            </a:extLst>
          </p:cNvPr>
          <p:cNvSpPr/>
          <p:nvPr/>
        </p:nvSpPr>
        <p:spPr>
          <a:xfrm>
            <a:off x="520050" y="3856883"/>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p>
        </p:txBody>
      </p:sp>
      <p:sp>
        <p:nvSpPr>
          <p:cNvPr id="343" name="Google Shape;612;p35">
            <a:extLst>
              <a:ext uri="{FF2B5EF4-FFF2-40B4-BE49-F238E27FC236}">
                <a16:creationId xmlns:a16="http://schemas.microsoft.com/office/drawing/2014/main" id="{6FE840F6-5130-4FB9-A9EF-FB4210EF2EC7}"/>
              </a:ext>
            </a:extLst>
          </p:cNvPr>
          <p:cNvSpPr/>
          <p:nvPr/>
        </p:nvSpPr>
        <p:spPr>
          <a:xfrm>
            <a:off x="519103" y="4202909"/>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p>
        </p:txBody>
      </p:sp>
      <p:sp>
        <p:nvSpPr>
          <p:cNvPr id="312" name="Google Shape;601;p35">
            <a:extLst>
              <a:ext uri="{FF2B5EF4-FFF2-40B4-BE49-F238E27FC236}">
                <a16:creationId xmlns:a16="http://schemas.microsoft.com/office/drawing/2014/main" id="{05059432-404C-46B9-A293-BE1D720728D8}"/>
              </a:ext>
            </a:extLst>
          </p:cNvPr>
          <p:cNvSpPr/>
          <p:nvPr/>
        </p:nvSpPr>
        <p:spPr>
          <a:xfrm>
            <a:off x="1793465" y="1257943"/>
            <a:ext cx="1163100" cy="872694"/>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Source Interfaces</a:t>
            </a:r>
            <a:endParaRPr sz="800" b="1" dirty="0">
              <a:solidFill>
                <a:srgbClr val="0D5D7B"/>
              </a:solidFill>
            </a:endParaRPr>
          </a:p>
        </p:txBody>
      </p:sp>
      <p:sp>
        <p:nvSpPr>
          <p:cNvPr id="314" name="Google Shape;617;p35">
            <a:extLst>
              <a:ext uri="{FF2B5EF4-FFF2-40B4-BE49-F238E27FC236}">
                <a16:creationId xmlns:a16="http://schemas.microsoft.com/office/drawing/2014/main" id="{E89BAA5D-D4D8-4747-95D6-4A0657093427}"/>
              </a:ext>
            </a:extLst>
          </p:cNvPr>
          <p:cNvSpPr/>
          <p:nvPr/>
        </p:nvSpPr>
        <p:spPr>
          <a:xfrm>
            <a:off x="1913316" y="1595495"/>
            <a:ext cx="9183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ODP Framework</a:t>
            </a:r>
          </a:p>
        </p:txBody>
      </p:sp>
      <p:sp>
        <p:nvSpPr>
          <p:cNvPr id="315" name="Google Shape;688;p35">
            <a:extLst>
              <a:ext uri="{FF2B5EF4-FFF2-40B4-BE49-F238E27FC236}">
                <a16:creationId xmlns:a16="http://schemas.microsoft.com/office/drawing/2014/main" id="{2AF03C05-8ADA-4A44-BDA4-158A644142DA}"/>
              </a:ext>
            </a:extLst>
          </p:cNvPr>
          <p:cNvSpPr/>
          <p:nvPr/>
        </p:nvSpPr>
        <p:spPr>
          <a:xfrm rot="5400000">
            <a:off x="2316133" y="1995450"/>
            <a:ext cx="169800" cy="327300"/>
          </a:xfrm>
          <a:prstGeom prst="rightArrow">
            <a:avLst>
              <a:gd name="adj1" fmla="val 50000"/>
              <a:gd name="adj2" fmla="val 50000"/>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a:solidFill>
                <a:srgbClr val="FFFFFF"/>
              </a:solidFill>
            </a:endParaRPr>
          </a:p>
        </p:txBody>
      </p:sp>
    </p:spTree>
    <p:extLst>
      <p:ext uri="{BB962C8B-B14F-4D97-AF65-F5344CB8AC3E}">
        <p14:creationId xmlns:p14="http://schemas.microsoft.com/office/powerpoint/2010/main" val="335972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7"/>
        <p:cNvGrpSpPr/>
        <p:nvPr/>
      </p:nvGrpSpPr>
      <p:grpSpPr>
        <a:xfrm>
          <a:off x="0" y="0"/>
          <a:ext cx="0" cy="0"/>
          <a:chOff x="0" y="0"/>
          <a:chExt cx="0" cy="0"/>
        </a:xfrm>
      </p:grpSpPr>
      <p:sp>
        <p:nvSpPr>
          <p:cNvPr id="599" name="Google Shape;599;p32"/>
          <p:cNvSpPr txBox="1">
            <a:spLocks noGrp="1"/>
          </p:cNvSpPr>
          <p:nvPr>
            <p:ph type="body" idx="4294967295"/>
          </p:nvPr>
        </p:nvSpPr>
        <p:spPr>
          <a:xfrm>
            <a:off x="494354" y="147638"/>
            <a:ext cx="11445875" cy="51593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100"/>
              </a:spcBef>
              <a:spcAft>
                <a:spcPts val="0"/>
              </a:spcAft>
              <a:buSzPts val="2100"/>
              <a:buNone/>
            </a:pPr>
            <a:r>
              <a:rPr lang="en-US" sz="1300" b="1" dirty="0">
                <a:solidFill>
                  <a:schemeClr val="bg1"/>
                </a:solidFill>
              </a:rPr>
              <a:t>REFERENCE COMPONENT DESCRIPTIONS</a:t>
            </a:r>
            <a:endParaRPr sz="1300" b="1" dirty="0">
              <a:solidFill>
                <a:schemeClr val="bg1"/>
              </a:solidFill>
            </a:endParaRPr>
          </a:p>
          <a:p>
            <a:pPr marL="0" lvl="0" indent="0" algn="l" rtl="0">
              <a:lnSpc>
                <a:spcPct val="90000"/>
              </a:lnSpc>
              <a:spcBef>
                <a:spcPts val="1100"/>
              </a:spcBef>
              <a:spcAft>
                <a:spcPts val="0"/>
              </a:spcAft>
              <a:buSzPts val="2100"/>
              <a:buNone/>
            </a:pPr>
            <a:endParaRPr sz="1300" dirty="0">
              <a:solidFill>
                <a:schemeClr val="bg1"/>
              </a:solidFill>
            </a:endParaRPr>
          </a:p>
          <a:p>
            <a:pPr marL="0" lvl="0" indent="0" algn="l" rtl="0">
              <a:lnSpc>
                <a:spcPct val="90000"/>
              </a:lnSpc>
              <a:spcBef>
                <a:spcPts val="1100"/>
              </a:spcBef>
              <a:spcAft>
                <a:spcPts val="0"/>
              </a:spcAft>
              <a:buSzPts val="2100"/>
              <a:buNone/>
            </a:pPr>
            <a:endParaRPr sz="1300" dirty="0">
              <a:solidFill>
                <a:schemeClr val="bg1"/>
              </a:solidFill>
            </a:endParaRPr>
          </a:p>
          <a:p>
            <a:pPr marL="0" lvl="0" indent="0" algn="l" rtl="0">
              <a:lnSpc>
                <a:spcPct val="90000"/>
              </a:lnSpc>
              <a:spcBef>
                <a:spcPts val="1100"/>
              </a:spcBef>
              <a:spcAft>
                <a:spcPts val="0"/>
              </a:spcAft>
              <a:buSzPts val="2100"/>
              <a:buNone/>
            </a:pPr>
            <a:r>
              <a:rPr lang="en-US" sz="1300" dirty="0">
                <a:solidFill>
                  <a:schemeClr val="bg1"/>
                </a:solidFill>
              </a:rPr>
              <a:t> </a:t>
            </a:r>
            <a:endParaRPr sz="1300" dirty="0">
              <a:solidFill>
                <a:schemeClr val="bg1"/>
              </a:solidFill>
            </a:endParaRPr>
          </a:p>
          <a:p>
            <a:pPr marL="0" lvl="0" indent="0" algn="l" rtl="0">
              <a:lnSpc>
                <a:spcPct val="90000"/>
              </a:lnSpc>
              <a:spcBef>
                <a:spcPts val="1100"/>
              </a:spcBef>
              <a:spcAft>
                <a:spcPts val="0"/>
              </a:spcAft>
              <a:buSzPts val="2100"/>
              <a:buNone/>
            </a:pPr>
            <a:endParaRPr sz="1300" dirty="0">
              <a:solidFill>
                <a:schemeClr val="bg1"/>
              </a:solidFill>
            </a:endParaRPr>
          </a:p>
          <a:p>
            <a:pPr marL="0" lvl="0" indent="0" algn="l" rtl="0">
              <a:lnSpc>
                <a:spcPct val="90000"/>
              </a:lnSpc>
              <a:spcBef>
                <a:spcPts val="1100"/>
              </a:spcBef>
              <a:spcAft>
                <a:spcPts val="0"/>
              </a:spcAft>
              <a:buSzPts val="2100"/>
              <a:buNone/>
            </a:pPr>
            <a:endParaRPr sz="1300" dirty="0">
              <a:solidFill>
                <a:schemeClr val="bg1"/>
              </a:solidFill>
            </a:endParaRPr>
          </a:p>
        </p:txBody>
      </p:sp>
      <p:sp>
        <p:nvSpPr>
          <p:cNvPr id="598" name="Google Shape;598;p32"/>
          <p:cNvSpPr txBox="1">
            <a:spLocks noGrp="1"/>
          </p:cNvSpPr>
          <p:nvPr>
            <p:ph type="sldNum" idx="4294967295"/>
          </p:nvPr>
        </p:nvSpPr>
        <p:spPr>
          <a:xfrm>
            <a:off x="11849100" y="6494463"/>
            <a:ext cx="342900" cy="2159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800"/>
              <a:buFont typeface="Arial"/>
              <a:buNone/>
            </a:pPr>
            <a:fld id="{00000000-1234-1234-1234-123412341234}" type="slidenum">
              <a:rPr lang="en-US"/>
              <a:t>3</a:t>
            </a:fld>
            <a:endParaRPr/>
          </a:p>
        </p:txBody>
      </p:sp>
      <p:graphicFrame>
        <p:nvGraphicFramePr>
          <p:cNvPr id="600" name="Google Shape;600;p32"/>
          <p:cNvGraphicFramePr/>
          <p:nvPr>
            <p:extLst>
              <p:ext uri="{D42A27DB-BD31-4B8C-83A1-F6EECF244321}">
                <p14:modId xmlns:p14="http://schemas.microsoft.com/office/powerpoint/2010/main" val="4077035082"/>
              </p:ext>
            </p:extLst>
          </p:nvPr>
        </p:nvGraphicFramePr>
        <p:xfrm>
          <a:off x="494354" y="688931"/>
          <a:ext cx="11447125" cy="3937608"/>
        </p:xfrm>
        <a:graphic>
          <a:graphicData uri="http://schemas.openxmlformats.org/drawingml/2006/table">
            <a:tbl>
              <a:tblPr>
                <a:noFill/>
              </a:tblPr>
              <a:tblGrid>
                <a:gridCol w="2676169">
                  <a:extLst>
                    <a:ext uri="{9D8B030D-6E8A-4147-A177-3AD203B41FA5}">
                      <a16:colId xmlns:a16="http://schemas.microsoft.com/office/drawing/2014/main" val="20000"/>
                    </a:ext>
                  </a:extLst>
                </a:gridCol>
                <a:gridCol w="8770956">
                  <a:extLst>
                    <a:ext uri="{9D8B030D-6E8A-4147-A177-3AD203B41FA5}">
                      <a16:colId xmlns:a16="http://schemas.microsoft.com/office/drawing/2014/main" val="20001"/>
                    </a:ext>
                  </a:extLst>
                </a:gridCol>
              </a:tblGrid>
              <a:tr h="527222">
                <a:tc>
                  <a:txBody>
                    <a:bodyPr/>
                    <a:lstStyle/>
                    <a:p>
                      <a:pPr marL="0" marR="0" lvl="0" indent="0" algn="l" rtl="0">
                        <a:lnSpc>
                          <a:spcPct val="100000"/>
                        </a:lnSpc>
                        <a:spcBef>
                          <a:spcPts val="0"/>
                        </a:spcBef>
                        <a:spcAft>
                          <a:spcPts val="0"/>
                        </a:spcAft>
                        <a:buClr>
                          <a:srgbClr val="000000"/>
                        </a:buClr>
                        <a:buSzPts val="1100"/>
                        <a:buFont typeface="Arial"/>
                        <a:buNone/>
                      </a:pPr>
                      <a:r>
                        <a:rPr lang="en-US" sz="1100" u="none" strike="noStrike" cap="none" dirty="0">
                          <a:solidFill>
                            <a:srgbClr val="27B1E3"/>
                          </a:solidFill>
                        </a:rPr>
                        <a:t>SAP Landscape Transformation Server (SLT)</a:t>
                      </a:r>
                      <a:endParaRPr sz="1100" u="none" strike="noStrike" cap="none" dirty="0">
                        <a:solidFill>
                          <a:srgbClr val="27B1E3"/>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100" u="none" strike="noStrike" cap="none" dirty="0">
                          <a:solidFill>
                            <a:srgbClr val="FFFFFF"/>
                          </a:solidFill>
                        </a:rPr>
                        <a:t>SAP Landscape Transformation Replication Server (SLT) is a </a:t>
                      </a:r>
                      <a:r>
                        <a:rPr lang="en-US" sz="1100" u="none" strike="noStrike" cap="none" dirty="0" err="1">
                          <a:solidFill>
                            <a:srgbClr val="FFFFFF"/>
                          </a:solidFill>
                        </a:rPr>
                        <a:t>Netweaver</a:t>
                      </a:r>
                      <a:r>
                        <a:rPr lang="en-US" sz="1100" u="none" strike="noStrike" cap="none" dirty="0">
                          <a:solidFill>
                            <a:srgbClr val="FFFFFF"/>
                          </a:solidFill>
                        </a:rPr>
                        <a:t> based software. It offers trigger-based real time replication for most databases and SAP systems. The ODP framework can be used to provide the delta capability to other SAP applications (e.g. Business Objects Data Services). Basic transformations and filter capabilities and default mapping between ABAP data types to SQL data types is available</a:t>
                      </a:r>
                      <a:endParaRPr sz="1100" u="none" strike="noStrike" cap="none" dirty="0">
                        <a:solidFill>
                          <a:srgbClr val="FFFFFF"/>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tcPr>
                </a:tc>
                <a:extLst>
                  <a:ext uri="{0D108BD9-81ED-4DB2-BD59-A6C34878D82A}">
                    <a16:rowId xmlns:a16="http://schemas.microsoft.com/office/drawing/2014/main" val="10000"/>
                  </a:ext>
                </a:extLst>
              </a:tr>
              <a:tr h="527222">
                <a:tc>
                  <a:txBody>
                    <a:bodyPr/>
                    <a:lstStyle/>
                    <a:p>
                      <a:pPr marL="0" marR="0" lvl="0" indent="0" algn="l" rtl="0">
                        <a:lnSpc>
                          <a:spcPct val="100000"/>
                        </a:lnSpc>
                        <a:spcBef>
                          <a:spcPts val="0"/>
                        </a:spcBef>
                        <a:spcAft>
                          <a:spcPts val="0"/>
                        </a:spcAft>
                        <a:buClr>
                          <a:srgbClr val="000000"/>
                        </a:buClr>
                        <a:buSzPts val="1100"/>
                        <a:buFont typeface="Arial"/>
                        <a:buNone/>
                      </a:pPr>
                      <a:r>
                        <a:rPr lang="de-DE" sz="1100" i="0" u="none" strike="noStrike" cap="none" dirty="0">
                          <a:solidFill>
                            <a:srgbClr val="27B1E3"/>
                          </a:solidFill>
                        </a:rPr>
                        <a:t>SAP Business Objects Data Services (BODS)</a:t>
                      </a:r>
                      <a:endParaRPr sz="1100" i="0" u="none" strike="noStrike" cap="none" dirty="0">
                        <a:solidFill>
                          <a:srgbClr val="27B1E3"/>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noProof="0" dirty="0">
                          <a:solidFill>
                            <a:srgbClr val="FFFFFF"/>
                          </a:solidFill>
                          <a:latin typeface="+mn-lt"/>
                          <a:ea typeface="+mn-ea"/>
                          <a:cs typeface="+mn-cs"/>
                          <a:sym typeface="Arial"/>
                        </a:rPr>
                        <a:t>Business Objects Data Services is a batch-oriented ETL tool. The extensive transformation capabilities and seamless integration with SAP systems (R/3, S/4, BW) enables it to take a central role as an integration platform. Especially the integration with the ODP framework is a key point to position it as a data hub for SAP data. All common datastores on premises and in the cloud are optimally integrated as well.</a:t>
                      </a: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tcPr>
                </a:tc>
                <a:extLst>
                  <a:ext uri="{0D108BD9-81ED-4DB2-BD59-A6C34878D82A}">
                    <a16:rowId xmlns:a16="http://schemas.microsoft.com/office/drawing/2014/main" val="10001"/>
                  </a:ext>
                </a:extLst>
              </a:tr>
              <a:tr h="527222">
                <a:tc>
                  <a:txBody>
                    <a:bodyPr/>
                    <a:lstStyle/>
                    <a:p>
                      <a:pPr marL="0" marR="0" lvl="0" indent="0" algn="l" rtl="0">
                        <a:lnSpc>
                          <a:spcPct val="100000"/>
                        </a:lnSpc>
                        <a:spcBef>
                          <a:spcPts val="0"/>
                        </a:spcBef>
                        <a:spcAft>
                          <a:spcPts val="0"/>
                        </a:spcAft>
                        <a:buClr>
                          <a:srgbClr val="000000"/>
                        </a:buClr>
                        <a:buSzPts val="1100"/>
                        <a:buFont typeface="Arial"/>
                        <a:buNone/>
                      </a:pPr>
                      <a:endParaRPr sz="1100" i="0" u="none" strike="noStrike" cap="none">
                        <a:solidFill>
                          <a:srgbClr val="27B1E3"/>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i="1" u="none" strike="noStrike" cap="none" dirty="0">
                        <a:solidFill>
                          <a:srgbClr val="FFFFFF"/>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tcPr>
                </a:tc>
                <a:extLst>
                  <a:ext uri="{0D108BD9-81ED-4DB2-BD59-A6C34878D82A}">
                    <a16:rowId xmlns:a16="http://schemas.microsoft.com/office/drawing/2014/main" val="10002"/>
                  </a:ext>
                </a:extLst>
              </a:tr>
              <a:tr h="527222">
                <a:tc>
                  <a:txBody>
                    <a:bodyPr/>
                    <a:lstStyle/>
                    <a:p>
                      <a:pPr marL="0" marR="0" lvl="0" indent="0" algn="l" rtl="0">
                        <a:lnSpc>
                          <a:spcPct val="100000"/>
                        </a:lnSpc>
                        <a:spcBef>
                          <a:spcPts val="0"/>
                        </a:spcBef>
                        <a:spcAft>
                          <a:spcPts val="0"/>
                        </a:spcAft>
                        <a:buClr>
                          <a:srgbClr val="000000"/>
                        </a:buClr>
                        <a:buSzPts val="1100"/>
                        <a:buFont typeface="Arial"/>
                        <a:buNone/>
                      </a:pPr>
                      <a:endParaRPr sz="1100" i="0" u="none" strike="noStrike" cap="none">
                        <a:solidFill>
                          <a:srgbClr val="27B1E3"/>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i="1" u="none" strike="noStrike" cap="none" dirty="0">
                        <a:solidFill>
                          <a:srgbClr val="FFFFFF"/>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tcPr>
                </a:tc>
                <a:extLst>
                  <a:ext uri="{0D108BD9-81ED-4DB2-BD59-A6C34878D82A}">
                    <a16:rowId xmlns:a16="http://schemas.microsoft.com/office/drawing/2014/main" val="10003"/>
                  </a:ext>
                </a:extLst>
              </a:tr>
              <a:tr h="527222">
                <a:tc>
                  <a:txBody>
                    <a:bodyPr/>
                    <a:lstStyle/>
                    <a:p>
                      <a:pPr marL="0" marR="0" lvl="0" indent="0" algn="l" rtl="0">
                        <a:lnSpc>
                          <a:spcPct val="100000"/>
                        </a:lnSpc>
                        <a:spcBef>
                          <a:spcPts val="0"/>
                        </a:spcBef>
                        <a:spcAft>
                          <a:spcPts val="0"/>
                        </a:spcAft>
                        <a:buClr>
                          <a:srgbClr val="000000"/>
                        </a:buClr>
                        <a:buSzPts val="1100"/>
                        <a:buFont typeface="Arial"/>
                        <a:buNone/>
                      </a:pPr>
                      <a:endParaRPr sz="1100" i="0" u="none" strike="noStrike" cap="none">
                        <a:solidFill>
                          <a:srgbClr val="27B1E3"/>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i="1" u="none" strike="noStrike" cap="none" dirty="0">
                        <a:solidFill>
                          <a:srgbClr val="FFFFFF"/>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tcPr>
                </a:tc>
                <a:extLst>
                  <a:ext uri="{0D108BD9-81ED-4DB2-BD59-A6C34878D82A}">
                    <a16:rowId xmlns:a16="http://schemas.microsoft.com/office/drawing/2014/main" val="10004"/>
                  </a:ext>
                </a:extLst>
              </a:tr>
              <a:tr h="527222">
                <a:tc>
                  <a:txBody>
                    <a:bodyPr/>
                    <a:lstStyle/>
                    <a:p>
                      <a:pPr marL="0" marR="0" lvl="0" indent="0" algn="l" rtl="0">
                        <a:lnSpc>
                          <a:spcPct val="100000"/>
                        </a:lnSpc>
                        <a:spcBef>
                          <a:spcPts val="0"/>
                        </a:spcBef>
                        <a:spcAft>
                          <a:spcPts val="0"/>
                        </a:spcAft>
                        <a:buClr>
                          <a:srgbClr val="000000"/>
                        </a:buClr>
                        <a:buSzPts val="1100"/>
                        <a:buFont typeface="Arial"/>
                        <a:buNone/>
                      </a:pPr>
                      <a:endParaRPr sz="1100" i="0" u="none" strike="noStrike" cap="none" dirty="0">
                        <a:solidFill>
                          <a:srgbClr val="27B1E3"/>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solidFill>
                      <a:srgbClr val="FFFFFF"/>
                    </a:solidFill>
                  </a:tcPr>
                </a:tc>
                <a:tc>
                  <a:txBody>
                    <a:bodyPr/>
                    <a:lstStyle/>
                    <a:p>
                      <a:pPr marL="0" marR="0" lvl="0" indent="0" algn="l" rtl="0">
                        <a:lnSpc>
                          <a:spcPct val="100000"/>
                        </a:lnSpc>
                        <a:spcBef>
                          <a:spcPts val="0"/>
                        </a:spcBef>
                        <a:spcAft>
                          <a:spcPts val="0"/>
                        </a:spcAft>
                        <a:buClr>
                          <a:srgbClr val="000000"/>
                        </a:buClr>
                        <a:buSzPts val="1100"/>
                        <a:buFont typeface="Arial"/>
                        <a:buNone/>
                      </a:pPr>
                      <a:endParaRPr sz="1100" i="1" u="none" strike="noStrike" cap="none" dirty="0">
                        <a:solidFill>
                          <a:srgbClr val="FFFFFF"/>
                        </a:solidFill>
                      </a:endParaRPr>
                    </a:p>
                  </a:txBody>
                  <a:tcPr marL="121900" marR="121900" marT="121900" marB="121900" anchor="ctr">
                    <a:lnL w="28575" cap="flat" cmpd="sng">
                      <a:solidFill>
                        <a:srgbClr val="27B1E3"/>
                      </a:solidFill>
                      <a:prstDash val="solid"/>
                      <a:round/>
                      <a:headEnd type="none" w="sm" len="sm"/>
                      <a:tailEnd type="none" w="sm" len="sm"/>
                    </a:lnL>
                    <a:lnR w="28575" cap="flat" cmpd="sng">
                      <a:solidFill>
                        <a:srgbClr val="27B1E3"/>
                      </a:solidFill>
                      <a:prstDash val="solid"/>
                      <a:round/>
                      <a:headEnd type="none" w="sm" len="sm"/>
                      <a:tailEnd type="none" w="sm" len="sm"/>
                    </a:lnR>
                    <a:lnT w="28575" cap="flat" cmpd="sng">
                      <a:solidFill>
                        <a:srgbClr val="27B1E3"/>
                      </a:solidFill>
                      <a:prstDash val="solid"/>
                      <a:round/>
                      <a:headEnd type="none" w="sm" len="sm"/>
                      <a:tailEnd type="none" w="sm" len="sm"/>
                    </a:lnT>
                    <a:lnB w="28575" cap="flat" cmpd="sng">
                      <a:solidFill>
                        <a:srgbClr val="27B1E3"/>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750434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8"/>
        <p:cNvGrpSpPr/>
        <p:nvPr/>
      </p:nvGrpSpPr>
      <p:grpSpPr>
        <a:xfrm>
          <a:off x="0" y="0"/>
          <a:ext cx="0" cy="0"/>
          <a:chOff x="0" y="0"/>
          <a:chExt cx="0" cy="0"/>
        </a:xfrm>
      </p:grpSpPr>
      <p:grpSp>
        <p:nvGrpSpPr>
          <p:cNvPr id="569" name="Google Shape;569;p35"/>
          <p:cNvGrpSpPr/>
          <p:nvPr/>
        </p:nvGrpSpPr>
        <p:grpSpPr>
          <a:xfrm>
            <a:off x="3003788" y="515850"/>
            <a:ext cx="7625063" cy="5824625"/>
            <a:chOff x="3003788" y="515850"/>
            <a:chExt cx="7625063" cy="5824625"/>
          </a:xfrm>
        </p:grpSpPr>
        <p:sp>
          <p:nvSpPr>
            <p:cNvPr id="570" name="Google Shape;570;p35"/>
            <p:cNvSpPr/>
            <p:nvPr/>
          </p:nvSpPr>
          <p:spPr>
            <a:xfrm>
              <a:off x="3095731" y="680275"/>
              <a:ext cx="7519500" cy="5622300"/>
            </a:xfrm>
            <a:prstGeom prst="rect">
              <a:avLst/>
            </a:prstGeom>
            <a:solidFill>
              <a:srgbClr val="2AB5E8"/>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endParaRPr b="1" dirty="0">
                <a:solidFill>
                  <a:srgbClr val="FFFFFF"/>
                </a:solidFill>
              </a:endParaRPr>
            </a:p>
            <a:p>
              <a:pPr marL="0" marR="0" lvl="0" indent="0" algn="ctr" rtl="0">
                <a:lnSpc>
                  <a:spcPct val="100000"/>
                </a:lnSpc>
                <a:spcBef>
                  <a:spcPts val="0"/>
                </a:spcBef>
                <a:spcAft>
                  <a:spcPts val="0"/>
                </a:spcAft>
                <a:buNone/>
              </a:pPr>
              <a:r>
                <a:rPr lang="en-US" sz="1200" b="1" dirty="0">
                  <a:solidFill>
                    <a:srgbClr val="FFFFFF"/>
                  </a:solidFill>
                </a:rPr>
                <a:t>SNOWFLAKE DATA CLOUD</a:t>
              </a:r>
              <a:endParaRPr sz="1200" b="1" dirty="0">
                <a:solidFill>
                  <a:srgbClr val="FFFFFF"/>
                </a:solidFill>
              </a:endParaRPr>
            </a:p>
          </p:txBody>
        </p:sp>
        <p:sp>
          <p:nvSpPr>
            <p:cNvPr id="571" name="Google Shape;571;p35"/>
            <p:cNvSpPr/>
            <p:nvPr/>
          </p:nvSpPr>
          <p:spPr>
            <a:xfrm>
              <a:off x="3003788" y="5495375"/>
              <a:ext cx="7611600" cy="8451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endParaRPr sz="1000" b="1">
                <a:solidFill>
                  <a:srgbClr val="558DA9"/>
                </a:solidFill>
              </a:endParaRPr>
            </a:p>
            <a:p>
              <a:pPr marL="0" marR="0" lvl="0" indent="0" algn="ctr" rtl="0">
                <a:lnSpc>
                  <a:spcPct val="100000"/>
                </a:lnSpc>
                <a:spcBef>
                  <a:spcPts val="0"/>
                </a:spcBef>
                <a:spcAft>
                  <a:spcPts val="0"/>
                </a:spcAft>
                <a:buNone/>
              </a:pPr>
              <a:r>
                <a:rPr lang="en-US" sz="1000" b="1">
                  <a:solidFill>
                    <a:srgbClr val="558DA9"/>
                  </a:solidFill>
                </a:rPr>
                <a:t>ADVANCED ANALYTICS INTERFACES</a:t>
              </a:r>
              <a:endParaRPr sz="1000" b="1">
                <a:solidFill>
                  <a:srgbClr val="558DA9"/>
                </a:solidFill>
              </a:endParaRPr>
            </a:p>
          </p:txBody>
        </p:sp>
        <p:sp>
          <p:nvSpPr>
            <p:cNvPr id="572" name="Google Shape;572;p35"/>
            <p:cNvSpPr/>
            <p:nvPr/>
          </p:nvSpPr>
          <p:spPr>
            <a:xfrm>
              <a:off x="3051150" y="515850"/>
              <a:ext cx="7577700" cy="9504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1000" b="1">
                  <a:solidFill>
                    <a:srgbClr val="558DA9"/>
                  </a:solidFill>
                </a:rPr>
                <a:t> INTEGRATED GOVERNANCE TOOLING</a:t>
              </a:r>
              <a:endParaRPr sz="1000" b="1">
                <a:solidFill>
                  <a:srgbClr val="558DA9"/>
                </a:solidFill>
              </a:endParaRPr>
            </a:p>
          </p:txBody>
        </p:sp>
      </p:grpSp>
      <p:sp>
        <p:nvSpPr>
          <p:cNvPr id="573" name="Google Shape;573;p35"/>
          <p:cNvSpPr/>
          <p:nvPr/>
        </p:nvSpPr>
        <p:spPr>
          <a:xfrm>
            <a:off x="4877593"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Orchestration &amp; Workflow</a:t>
            </a:r>
            <a:endParaRPr sz="800">
              <a:solidFill>
                <a:srgbClr val="FFFFFF"/>
              </a:solidFill>
            </a:endParaRPr>
          </a:p>
        </p:txBody>
      </p:sp>
      <p:sp>
        <p:nvSpPr>
          <p:cNvPr id="574" name="Google Shape;574;p35"/>
          <p:cNvSpPr/>
          <p:nvPr/>
        </p:nvSpPr>
        <p:spPr>
          <a:xfrm>
            <a:off x="5870647"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DevOps</a:t>
            </a:r>
            <a:endParaRPr sz="1000">
              <a:solidFill>
                <a:srgbClr val="FFFFFF"/>
              </a:solidFill>
            </a:endParaRPr>
          </a:p>
        </p:txBody>
      </p:sp>
      <p:sp>
        <p:nvSpPr>
          <p:cNvPr id="575" name="Google Shape;575;p35"/>
          <p:cNvSpPr/>
          <p:nvPr/>
        </p:nvSpPr>
        <p:spPr>
          <a:xfrm>
            <a:off x="6863701"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Cataloging</a:t>
            </a:r>
            <a:endParaRPr sz="800">
              <a:solidFill>
                <a:srgbClr val="FFFFFF"/>
              </a:solidFill>
            </a:endParaRPr>
          </a:p>
        </p:txBody>
      </p:sp>
      <p:sp>
        <p:nvSpPr>
          <p:cNvPr id="576" name="Google Shape;576;p35"/>
          <p:cNvSpPr/>
          <p:nvPr/>
        </p:nvSpPr>
        <p:spPr>
          <a:xfrm>
            <a:off x="3884539"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Schema Management</a:t>
            </a:r>
            <a:endParaRPr sz="800">
              <a:solidFill>
                <a:srgbClr val="FFFFFF"/>
              </a:solidFill>
            </a:endParaRPr>
          </a:p>
        </p:txBody>
      </p:sp>
      <p:sp>
        <p:nvSpPr>
          <p:cNvPr id="577" name="Google Shape;577;p35"/>
          <p:cNvSpPr/>
          <p:nvPr/>
        </p:nvSpPr>
        <p:spPr>
          <a:xfrm>
            <a:off x="7856755"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Metadata Management</a:t>
            </a:r>
            <a:endParaRPr sz="800">
              <a:solidFill>
                <a:srgbClr val="FFFFFF"/>
              </a:solidFill>
            </a:endParaRPr>
          </a:p>
        </p:txBody>
      </p:sp>
      <p:sp>
        <p:nvSpPr>
          <p:cNvPr id="578" name="Google Shape;578;p35"/>
          <p:cNvSpPr/>
          <p:nvPr/>
        </p:nvSpPr>
        <p:spPr>
          <a:xfrm>
            <a:off x="8849809" y="857468"/>
            <a:ext cx="918300" cy="338700"/>
          </a:xfrm>
          <a:prstGeom prst="rect">
            <a:avLst/>
          </a:prstGeom>
          <a:solidFill>
            <a:srgbClr val="558DA9"/>
          </a:solid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Discovery &amp; Modeling</a:t>
            </a:r>
            <a:endParaRPr sz="800">
              <a:solidFill>
                <a:srgbClr val="FFFFFF"/>
              </a:solidFill>
            </a:endParaRPr>
          </a:p>
        </p:txBody>
      </p:sp>
      <p:sp>
        <p:nvSpPr>
          <p:cNvPr id="579" name="Google Shape;579;p35"/>
          <p:cNvSpPr/>
          <p:nvPr/>
        </p:nvSpPr>
        <p:spPr>
          <a:xfrm>
            <a:off x="9338497" y="1852375"/>
            <a:ext cx="1040700" cy="34368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CONSUMER INTERFACES</a:t>
            </a:r>
            <a:endParaRPr sz="800" b="1">
              <a:solidFill>
                <a:srgbClr val="1398C9"/>
              </a:solidFill>
            </a:endParaRPr>
          </a:p>
        </p:txBody>
      </p:sp>
      <p:sp>
        <p:nvSpPr>
          <p:cNvPr id="580" name="Google Shape;580;p35"/>
          <p:cNvSpPr/>
          <p:nvPr/>
        </p:nvSpPr>
        <p:spPr>
          <a:xfrm>
            <a:off x="4604251" y="4503325"/>
            <a:ext cx="4487400" cy="786000"/>
          </a:xfrm>
          <a:prstGeom prst="rect">
            <a:avLst/>
          </a:prstGeom>
          <a:solidFill>
            <a:srgbClr val="FFFFFF"/>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800" b="1">
                <a:solidFill>
                  <a:srgbClr val="1398C9"/>
                </a:solidFill>
              </a:rPr>
              <a:t>GOVERNANCE</a:t>
            </a:r>
            <a:endParaRPr sz="800" b="1">
              <a:solidFill>
                <a:srgbClr val="1398C9"/>
              </a:solidFill>
            </a:endParaRPr>
          </a:p>
        </p:txBody>
      </p:sp>
      <p:sp>
        <p:nvSpPr>
          <p:cNvPr id="581" name="Google Shape;581;p35"/>
          <p:cNvSpPr/>
          <p:nvPr/>
        </p:nvSpPr>
        <p:spPr>
          <a:xfrm>
            <a:off x="8050983" y="2150275"/>
            <a:ext cx="1040700" cy="2277000"/>
          </a:xfrm>
          <a:prstGeom prst="rect">
            <a:avLst/>
          </a:prstGeom>
          <a:solidFill>
            <a:srgbClr val="FFFFFF"/>
          </a:solidFill>
          <a:ln>
            <a:noFill/>
          </a:ln>
        </p:spPr>
        <p:txBody>
          <a:bodyPr spcFirstLastPara="1" wrap="square" lIns="0" tIns="91425" rIns="0"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COLLABORATION SERVICES</a:t>
            </a:r>
            <a:endParaRPr sz="800" b="1">
              <a:solidFill>
                <a:srgbClr val="1398C9"/>
              </a:solidFill>
            </a:endParaRPr>
          </a:p>
        </p:txBody>
      </p:sp>
      <p:sp>
        <p:nvSpPr>
          <p:cNvPr id="582" name="Google Shape;582;p35"/>
          <p:cNvSpPr/>
          <p:nvPr/>
        </p:nvSpPr>
        <p:spPr>
          <a:xfrm>
            <a:off x="5753199" y="2150275"/>
            <a:ext cx="1040700" cy="2277000"/>
          </a:xfrm>
          <a:prstGeom prst="rect">
            <a:avLst/>
          </a:prstGeom>
          <a:solidFill>
            <a:srgbClr val="FFFFFF"/>
          </a:solidFill>
          <a:ln>
            <a:noFill/>
          </a:ln>
        </p:spPr>
        <p:txBody>
          <a:bodyPr spcFirstLastPara="1" wrap="square" lIns="0" tIns="91425" rIns="0"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TRANSFORMATION SERVICES</a:t>
            </a:r>
            <a:endParaRPr sz="800" b="1">
              <a:solidFill>
                <a:srgbClr val="1398C9"/>
              </a:solidFill>
            </a:endParaRPr>
          </a:p>
        </p:txBody>
      </p:sp>
      <p:sp>
        <p:nvSpPr>
          <p:cNvPr id="583" name="Google Shape;583;p35"/>
          <p:cNvSpPr/>
          <p:nvPr/>
        </p:nvSpPr>
        <p:spPr>
          <a:xfrm>
            <a:off x="6902091" y="2150275"/>
            <a:ext cx="1040700" cy="22770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DATA ACCESS SERVICES</a:t>
            </a:r>
            <a:endParaRPr sz="800" b="1">
              <a:solidFill>
                <a:srgbClr val="1398C9"/>
              </a:solidFill>
            </a:endParaRPr>
          </a:p>
        </p:txBody>
      </p:sp>
      <p:sp>
        <p:nvSpPr>
          <p:cNvPr id="584" name="Google Shape;584;p35"/>
          <p:cNvSpPr/>
          <p:nvPr/>
        </p:nvSpPr>
        <p:spPr>
          <a:xfrm>
            <a:off x="3289076" y="1852375"/>
            <a:ext cx="1040700" cy="3436800"/>
          </a:xfrm>
          <a:prstGeom prst="rect">
            <a:avLst/>
          </a:prstGeom>
          <a:solidFill>
            <a:srgbClr val="FFFFFF"/>
          </a:solidFill>
          <a:ln>
            <a:noFill/>
          </a:ln>
        </p:spPr>
        <p:txBody>
          <a:bodyPr spcFirstLastPara="1" wrap="square" lIns="91425" tIns="137150" rIns="91425" bIns="45700" anchor="t" anchorCtr="0">
            <a:noAutofit/>
          </a:bodyPr>
          <a:lstStyle/>
          <a:p>
            <a:pPr marL="0" marR="0" lvl="0" indent="0" algn="ctr" rtl="0">
              <a:lnSpc>
                <a:spcPct val="100000"/>
              </a:lnSpc>
              <a:spcBef>
                <a:spcPts val="0"/>
              </a:spcBef>
              <a:spcAft>
                <a:spcPts val="0"/>
              </a:spcAft>
              <a:buNone/>
            </a:pPr>
            <a:r>
              <a:rPr lang="en-US" sz="800" b="1">
                <a:solidFill>
                  <a:srgbClr val="1398C9"/>
                </a:solidFill>
              </a:rPr>
              <a:t>INGEST INTERFACES</a:t>
            </a:r>
            <a:endParaRPr sz="800" b="1">
              <a:solidFill>
                <a:srgbClr val="1398C9"/>
              </a:solidFill>
            </a:endParaRPr>
          </a:p>
        </p:txBody>
      </p:sp>
      <p:sp>
        <p:nvSpPr>
          <p:cNvPr id="585" name="Google Shape;585;p35"/>
          <p:cNvSpPr/>
          <p:nvPr/>
        </p:nvSpPr>
        <p:spPr>
          <a:xfrm>
            <a:off x="110750" y="0"/>
            <a:ext cx="12081300" cy="5691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US" sz="2000" b="1" dirty="0">
                <a:solidFill>
                  <a:schemeClr val="dk1"/>
                </a:solidFill>
              </a:rPr>
              <a:t> </a:t>
            </a:r>
            <a:r>
              <a:rPr lang="en-US" sz="2000" b="1" dirty="0">
                <a:solidFill>
                  <a:srgbClr val="2AB5E8"/>
                </a:solidFill>
              </a:rPr>
              <a:t>SNOWCASE | </a:t>
            </a:r>
            <a:r>
              <a:rPr lang="en-US" sz="2000" b="1" dirty="0">
                <a:solidFill>
                  <a:srgbClr val="262626"/>
                </a:solidFill>
              </a:rPr>
              <a:t>DATA INTEGRATION REFERENCE ARCHITECTURE</a:t>
            </a:r>
            <a:endParaRPr sz="2000" b="1" dirty="0">
              <a:solidFill>
                <a:srgbClr val="2AB5E8"/>
              </a:solidFill>
            </a:endParaRPr>
          </a:p>
        </p:txBody>
      </p:sp>
      <p:sp>
        <p:nvSpPr>
          <p:cNvPr id="586" name="Google Shape;586;p35"/>
          <p:cNvSpPr/>
          <p:nvPr/>
        </p:nvSpPr>
        <p:spPr>
          <a:xfrm>
            <a:off x="5872268" y="5080037"/>
            <a:ext cx="914400" cy="1686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RBAC</a:t>
            </a:r>
            <a:endParaRPr sz="700">
              <a:solidFill>
                <a:srgbClr val="1398C9"/>
              </a:solidFill>
            </a:endParaRPr>
          </a:p>
        </p:txBody>
      </p:sp>
      <p:sp>
        <p:nvSpPr>
          <p:cNvPr id="587" name="Google Shape;587;p35"/>
          <p:cNvSpPr/>
          <p:nvPr/>
        </p:nvSpPr>
        <p:spPr>
          <a:xfrm>
            <a:off x="4857775" y="5080037"/>
            <a:ext cx="914400" cy="1686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Audit</a:t>
            </a:r>
            <a:endParaRPr sz="700">
              <a:solidFill>
                <a:srgbClr val="1398C9"/>
              </a:solidFill>
            </a:endParaRPr>
          </a:p>
        </p:txBody>
      </p:sp>
      <p:sp>
        <p:nvSpPr>
          <p:cNvPr id="588" name="Google Shape;588;p35"/>
          <p:cNvSpPr/>
          <p:nvPr/>
        </p:nvSpPr>
        <p:spPr>
          <a:xfrm>
            <a:off x="6892536" y="5080037"/>
            <a:ext cx="914400" cy="1686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Metadata</a:t>
            </a:r>
            <a:endParaRPr sz="700">
              <a:solidFill>
                <a:srgbClr val="1398C9"/>
              </a:solidFill>
            </a:endParaRPr>
          </a:p>
        </p:txBody>
      </p:sp>
      <p:sp>
        <p:nvSpPr>
          <p:cNvPr id="589" name="Google Shape;589;p35"/>
          <p:cNvSpPr/>
          <p:nvPr/>
        </p:nvSpPr>
        <p:spPr>
          <a:xfrm>
            <a:off x="7820461" y="5080025"/>
            <a:ext cx="1122900" cy="168600"/>
          </a:xfrm>
          <a:prstGeom prst="rect">
            <a:avLst/>
          </a:prstGeom>
          <a:noFill/>
          <a:ln>
            <a:noFill/>
          </a:ln>
        </p:spPr>
        <p:txBody>
          <a:bodyPr spcFirstLastPara="1" wrap="square" lIns="0" tIns="91425" rIns="0"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Obfuscation / Redcation </a:t>
            </a:r>
            <a:endParaRPr sz="700">
              <a:solidFill>
                <a:srgbClr val="1398C9"/>
              </a:solidFill>
            </a:endParaRPr>
          </a:p>
        </p:txBody>
      </p:sp>
      <p:sp>
        <p:nvSpPr>
          <p:cNvPr id="590" name="Google Shape;590;p35"/>
          <p:cNvSpPr/>
          <p:nvPr/>
        </p:nvSpPr>
        <p:spPr>
          <a:xfrm>
            <a:off x="10598326" y="756475"/>
            <a:ext cx="1343400" cy="5622300"/>
          </a:xfrm>
          <a:prstGeom prst="rect">
            <a:avLst/>
          </a:prstGeom>
          <a:solidFill>
            <a:srgbClr val="FFFFFF"/>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1000" b="1">
                <a:solidFill>
                  <a:srgbClr val="558DA9"/>
                </a:solidFill>
              </a:rPr>
              <a:t>DATA CONSUMPTION</a:t>
            </a:r>
            <a:endParaRPr sz="1000" b="1">
              <a:solidFill>
                <a:srgbClr val="558DA9"/>
              </a:solidFill>
            </a:endParaRPr>
          </a:p>
        </p:txBody>
      </p:sp>
      <p:sp>
        <p:nvSpPr>
          <p:cNvPr id="591" name="Google Shape;591;p35"/>
          <p:cNvSpPr/>
          <p:nvPr/>
        </p:nvSpPr>
        <p:spPr>
          <a:xfrm>
            <a:off x="10751970" y="1267826"/>
            <a:ext cx="1163100" cy="12504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Business Intelligence</a:t>
            </a:r>
            <a:endParaRPr sz="800" b="1">
              <a:solidFill>
                <a:srgbClr val="0D5D7B"/>
              </a:solidFill>
            </a:endParaRPr>
          </a:p>
        </p:txBody>
      </p:sp>
      <p:sp>
        <p:nvSpPr>
          <p:cNvPr id="592" name="Google Shape;592;p35"/>
          <p:cNvSpPr/>
          <p:nvPr/>
        </p:nvSpPr>
        <p:spPr>
          <a:xfrm>
            <a:off x="10751725" y="2644400"/>
            <a:ext cx="1163100" cy="15531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Applications</a:t>
            </a:r>
            <a:endParaRPr sz="800" b="1">
              <a:solidFill>
                <a:srgbClr val="0D5D7B"/>
              </a:solidFill>
            </a:endParaRPr>
          </a:p>
        </p:txBody>
      </p:sp>
      <p:sp>
        <p:nvSpPr>
          <p:cNvPr id="593" name="Google Shape;593;p35"/>
          <p:cNvSpPr/>
          <p:nvPr/>
        </p:nvSpPr>
        <p:spPr>
          <a:xfrm>
            <a:off x="10896875" y="166202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Reports</a:t>
            </a:r>
            <a:endParaRPr sz="800">
              <a:solidFill>
                <a:srgbClr val="FFFFFF"/>
              </a:solidFill>
            </a:endParaRPr>
          </a:p>
        </p:txBody>
      </p:sp>
      <p:sp>
        <p:nvSpPr>
          <p:cNvPr id="594" name="Google Shape;594;p35"/>
          <p:cNvSpPr/>
          <p:nvPr/>
        </p:nvSpPr>
        <p:spPr>
          <a:xfrm>
            <a:off x="10896875" y="210777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Dashboards</a:t>
            </a:r>
            <a:endParaRPr sz="800">
              <a:solidFill>
                <a:srgbClr val="FFFFFF"/>
              </a:solidFill>
            </a:endParaRPr>
          </a:p>
        </p:txBody>
      </p:sp>
      <p:sp>
        <p:nvSpPr>
          <p:cNvPr id="595" name="Google Shape;595;p35"/>
          <p:cNvSpPr/>
          <p:nvPr/>
        </p:nvSpPr>
        <p:spPr>
          <a:xfrm>
            <a:off x="10896875" y="3262625"/>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Data Exchange</a:t>
            </a:r>
            <a:endParaRPr sz="800">
              <a:solidFill>
                <a:srgbClr val="FFFFFF"/>
              </a:solidFill>
            </a:endParaRPr>
          </a:p>
        </p:txBody>
      </p:sp>
      <p:sp>
        <p:nvSpPr>
          <p:cNvPr id="596" name="Google Shape;596;p35"/>
          <p:cNvSpPr/>
          <p:nvPr/>
        </p:nvSpPr>
        <p:spPr>
          <a:xfrm>
            <a:off x="10896875" y="2846250"/>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Data Marketplace</a:t>
            </a:r>
            <a:endParaRPr sz="800">
              <a:solidFill>
                <a:srgbClr val="FFFFFF"/>
              </a:solidFill>
            </a:endParaRPr>
          </a:p>
        </p:txBody>
      </p:sp>
      <p:sp>
        <p:nvSpPr>
          <p:cNvPr id="597" name="Google Shape;597;p35"/>
          <p:cNvSpPr/>
          <p:nvPr/>
        </p:nvSpPr>
        <p:spPr>
          <a:xfrm>
            <a:off x="10896875" y="3679000"/>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Mobile Apps</a:t>
            </a:r>
            <a:endParaRPr sz="800">
              <a:solidFill>
                <a:srgbClr val="FFFFFF"/>
              </a:solidFill>
            </a:endParaRPr>
          </a:p>
        </p:txBody>
      </p:sp>
      <p:sp>
        <p:nvSpPr>
          <p:cNvPr id="598" name="Google Shape;598;p35"/>
          <p:cNvSpPr/>
          <p:nvPr/>
        </p:nvSpPr>
        <p:spPr>
          <a:xfrm>
            <a:off x="7411970" y="5803853"/>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Data Lake</a:t>
            </a:r>
            <a:endParaRPr sz="800">
              <a:solidFill>
                <a:srgbClr val="FFFFFF"/>
              </a:solidFill>
            </a:endParaRPr>
          </a:p>
        </p:txBody>
      </p:sp>
      <p:sp>
        <p:nvSpPr>
          <p:cNvPr id="599" name="Google Shape;599;p35"/>
          <p:cNvSpPr/>
          <p:nvPr/>
        </p:nvSpPr>
        <p:spPr>
          <a:xfrm>
            <a:off x="1707750" y="680275"/>
            <a:ext cx="1343400" cy="5622300"/>
          </a:xfrm>
          <a:prstGeom prst="rect">
            <a:avLst/>
          </a:prstGeom>
          <a:solidFill>
            <a:srgbClr val="FFFFFF"/>
          </a:solid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1000" b="1">
                <a:solidFill>
                  <a:srgbClr val="558DA9"/>
                </a:solidFill>
              </a:rPr>
              <a:t>DISTRIBUTION SERVICES </a:t>
            </a:r>
            <a:endParaRPr sz="1000" b="1">
              <a:solidFill>
                <a:srgbClr val="558DA9"/>
              </a:solidFill>
            </a:endParaRPr>
          </a:p>
        </p:txBody>
      </p:sp>
      <p:sp>
        <p:nvSpPr>
          <p:cNvPr id="600" name="Google Shape;600;p35"/>
          <p:cNvSpPr/>
          <p:nvPr/>
        </p:nvSpPr>
        <p:spPr>
          <a:xfrm>
            <a:off x="1793475" y="4195125"/>
            <a:ext cx="1163100" cy="2055476"/>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File </a:t>
            </a:r>
            <a:endParaRPr sz="800" b="1" dirty="0">
              <a:solidFill>
                <a:srgbClr val="0D5D7B"/>
              </a:solidFill>
            </a:endParaRPr>
          </a:p>
        </p:txBody>
      </p:sp>
      <p:sp>
        <p:nvSpPr>
          <p:cNvPr id="601" name="Google Shape;601;p35"/>
          <p:cNvSpPr/>
          <p:nvPr/>
        </p:nvSpPr>
        <p:spPr>
          <a:xfrm>
            <a:off x="1793465" y="2467621"/>
            <a:ext cx="1163100" cy="1540341"/>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Service Bus &amp; Event Processing</a:t>
            </a:r>
            <a:endParaRPr sz="800" b="1">
              <a:solidFill>
                <a:srgbClr val="0D5D7B"/>
              </a:solidFill>
            </a:endParaRPr>
          </a:p>
        </p:txBody>
      </p:sp>
      <p:sp>
        <p:nvSpPr>
          <p:cNvPr id="602" name="Google Shape;602;p35"/>
          <p:cNvSpPr/>
          <p:nvPr/>
        </p:nvSpPr>
        <p:spPr>
          <a:xfrm>
            <a:off x="295725" y="729044"/>
            <a:ext cx="1343400" cy="5546024"/>
          </a:xfrm>
          <a:prstGeom prst="rect">
            <a:avLst/>
          </a:prstGeom>
          <a:solidFill>
            <a:srgbClr val="FFFFFF"/>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1000" b="1" dirty="0">
                <a:solidFill>
                  <a:srgbClr val="558DA9"/>
                </a:solidFill>
              </a:rPr>
              <a:t>DATA SOURCES</a:t>
            </a:r>
            <a:endParaRPr sz="1000" b="1" dirty="0">
              <a:solidFill>
                <a:srgbClr val="558DA9"/>
              </a:solidFill>
            </a:endParaRPr>
          </a:p>
        </p:txBody>
      </p:sp>
      <p:sp>
        <p:nvSpPr>
          <p:cNvPr id="603" name="Google Shape;603;p35"/>
          <p:cNvSpPr/>
          <p:nvPr/>
        </p:nvSpPr>
        <p:spPr>
          <a:xfrm>
            <a:off x="386650" y="1272708"/>
            <a:ext cx="1163100" cy="1520526"/>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Business Applications</a:t>
            </a:r>
            <a:endParaRPr sz="800" b="1">
              <a:solidFill>
                <a:srgbClr val="0D5D7B"/>
              </a:solidFill>
            </a:endParaRPr>
          </a:p>
        </p:txBody>
      </p:sp>
      <p:sp>
        <p:nvSpPr>
          <p:cNvPr id="604" name="Google Shape;604;p35"/>
          <p:cNvSpPr/>
          <p:nvPr/>
        </p:nvSpPr>
        <p:spPr>
          <a:xfrm>
            <a:off x="386650" y="4778575"/>
            <a:ext cx="1163100" cy="14517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Modern Data Sources</a:t>
            </a:r>
            <a:endParaRPr sz="800" b="1">
              <a:solidFill>
                <a:srgbClr val="0D5D7B"/>
              </a:solidFill>
            </a:endParaRPr>
          </a:p>
        </p:txBody>
      </p:sp>
      <p:sp>
        <p:nvSpPr>
          <p:cNvPr id="605" name="Google Shape;605;p35"/>
          <p:cNvSpPr/>
          <p:nvPr/>
        </p:nvSpPr>
        <p:spPr>
          <a:xfrm>
            <a:off x="520050" y="1732375"/>
            <a:ext cx="879600" cy="273600"/>
          </a:xfrm>
          <a:prstGeom prst="rect">
            <a:avLst/>
          </a:prstGeom>
          <a:solidFill>
            <a:srgbClr val="558DA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800" dirty="0">
                <a:solidFill>
                  <a:srgbClr val="FFFFFF"/>
                </a:solidFill>
              </a:rPr>
              <a:t>SAP Business Suite</a:t>
            </a:r>
            <a:endParaRPr sz="800" dirty="0">
              <a:solidFill>
                <a:srgbClr val="FFFFFF"/>
              </a:solidFill>
            </a:endParaRPr>
          </a:p>
        </p:txBody>
      </p:sp>
      <p:sp>
        <p:nvSpPr>
          <p:cNvPr id="606" name="Google Shape;606;p35"/>
          <p:cNvSpPr/>
          <p:nvPr/>
        </p:nvSpPr>
        <p:spPr>
          <a:xfrm>
            <a:off x="517343" y="2059770"/>
            <a:ext cx="879600" cy="2736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SAP BW</a:t>
            </a:r>
            <a:endParaRPr sz="800" dirty="0">
              <a:solidFill>
                <a:srgbClr val="FFFFFF"/>
              </a:solidFill>
            </a:endParaRPr>
          </a:p>
        </p:txBody>
      </p:sp>
      <p:sp>
        <p:nvSpPr>
          <p:cNvPr id="607" name="Google Shape;607;p35"/>
          <p:cNvSpPr/>
          <p:nvPr/>
        </p:nvSpPr>
        <p:spPr>
          <a:xfrm>
            <a:off x="517343" y="2380815"/>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SAP HANA</a:t>
            </a:r>
            <a:endParaRPr sz="800" dirty="0">
              <a:solidFill>
                <a:srgbClr val="FFFFFF"/>
              </a:solidFill>
            </a:endParaRPr>
          </a:p>
        </p:txBody>
      </p:sp>
      <p:sp>
        <p:nvSpPr>
          <p:cNvPr id="610" name="Google Shape;610;p35"/>
          <p:cNvSpPr/>
          <p:nvPr/>
        </p:nvSpPr>
        <p:spPr>
          <a:xfrm>
            <a:off x="386950" y="2912334"/>
            <a:ext cx="1163100" cy="1745954"/>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Relational Data Sources</a:t>
            </a:r>
            <a:endParaRPr sz="800" b="1">
              <a:solidFill>
                <a:srgbClr val="0D5D7B"/>
              </a:solidFill>
            </a:endParaRPr>
          </a:p>
        </p:txBody>
      </p:sp>
      <p:sp>
        <p:nvSpPr>
          <p:cNvPr id="611" name="Google Shape;611;p35"/>
          <p:cNvSpPr/>
          <p:nvPr/>
        </p:nvSpPr>
        <p:spPr>
          <a:xfrm>
            <a:off x="520050" y="3511225"/>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MSSQL</a:t>
            </a:r>
            <a:endParaRPr sz="800" dirty="0">
              <a:solidFill>
                <a:srgbClr val="FFFFFF"/>
              </a:solidFill>
            </a:endParaRPr>
          </a:p>
        </p:txBody>
      </p:sp>
      <p:sp>
        <p:nvSpPr>
          <p:cNvPr id="612" name="Google Shape;612;p35"/>
          <p:cNvSpPr/>
          <p:nvPr/>
        </p:nvSpPr>
        <p:spPr>
          <a:xfrm>
            <a:off x="520050" y="3836126"/>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Oracle</a:t>
            </a:r>
            <a:endParaRPr sz="800" dirty="0"/>
          </a:p>
        </p:txBody>
      </p:sp>
      <p:sp>
        <p:nvSpPr>
          <p:cNvPr id="613" name="Google Shape;613;p35"/>
          <p:cNvSpPr/>
          <p:nvPr/>
        </p:nvSpPr>
        <p:spPr>
          <a:xfrm>
            <a:off x="520050" y="5170473"/>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Web Services, JMS, XML</a:t>
            </a:r>
            <a:endParaRPr sz="800" dirty="0">
              <a:solidFill>
                <a:srgbClr val="FFFFFF"/>
              </a:solidFill>
            </a:endParaRPr>
          </a:p>
        </p:txBody>
      </p:sp>
      <p:sp>
        <p:nvSpPr>
          <p:cNvPr id="614" name="Google Shape;614;p35"/>
          <p:cNvSpPr/>
          <p:nvPr/>
        </p:nvSpPr>
        <p:spPr>
          <a:xfrm>
            <a:off x="520050" y="5495374"/>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Cloud Storage</a:t>
            </a:r>
            <a:endParaRPr sz="800" dirty="0">
              <a:solidFill>
                <a:srgbClr val="FFFFFF"/>
              </a:solidFill>
            </a:endParaRPr>
          </a:p>
        </p:txBody>
      </p:sp>
      <p:sp>
        <p:nvSpPr>
          <p:cNvPr id="615" name="Google Shape;615;p35"/>
          <p:cNvSpPr/>
          <p:nvPr/>
        </p:nvSpPr>
        <p:spPr>
          <a:xfrm>
            <a:off x="1890739" y="2882927"/>
            <a:ext cx="918300" cy="2736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SAP BO Data Services</a:t>
            </a:r>
            <a:endParaRPr sz="800" dirty="0">
              <a:solidFill>
                <a:srgbClr val="FFFFFF"/>
              </a:solidFill>
            </a:endParaRPr>
          </a:p>
        </p:txBody>
      </p:sp>
      <p:sp>
        <p:nvSpPr>
          <p:cNvPr id="616" name="Google Shape;616;p35"/>
          <p:cNvSpPr/>
          <p:nvPr/>
        </p:nvSpPr>
        <p:spPr>
          <a:xfrm>
            <a:off x="520074" y="5820275"/>
            <a:ext cx="879600" cy="2736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600" dirty="0">
                <a:solidFill>
                  <a:srgbClr val="FFFFFF"/>
                </a:solidFill>
              </a:rPr>
              <a:t>Files / Unstructured Data</a:t>
            </a:r>
            <a:endParaRPr sz="600" dirty="0">
              <a:solidFill>
                <a:srgbClr val="FFFFFF"/>
              </a:solidFill>
            </a:endParaRPr>
          </a:p>
        </p:txBody>
      </p:sp>
      <p:sp>
        <p:nvSpPr>
          <p:cNvPr id="617" name="Google Shape;617;p35"/>
          <p:cNvSpPr/>
          <p:nvPr/>
        </p:nvSpPr>
        <p:spPr>
          <a:xfrm>
            <a:off x="1883187" y="3210572"/>
            <a:ext cx="918300" cy="2736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dirty="0">
                <a:solidFill>
                  <a:srgbClr val="FFFFFF"/>
                </a:solidFill>
              </a:rPr>
              <a:t>SAP LT Replication Server</a:t>
            </a:r>
            <a:endParaRPr sz="700" dirty="0">
              <a:solidFill>
                <a:srgbClr val="FFFFFF"/>
              </a:solidFill>
            </a:endParaRPr>
          </a:p>
        </p:txBody>
      </p:sp>
      <p:sp>
        <p:nvSpPr>
          <p:cNvPr id="618" name="Google Shape;618;p35"/>
          <p:cNvSpPr/>
          <p:nvPr/>
        </p:nvSpPr>
        <p:spPr>
          <a:xfrm>
            <a:off x="1890971" y="3537880"/>
            <a:ext cx="918300" cy="2736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SAP Data Intelligence</a:t>
            </a:r>
            <a:endParaRPr sz="800" dirty="0">
              <a:solidFill>
                <a:srgbClr val="FFFFFF"/>
              </a:solidFill>
            </a:endParaRPr>
          </a:p>
        </p:txBody>
      </p:sp>
      <p:sp>
        <p:nvSpPr>
          <p:cNvPr id="619" name="Google Shape;619;p35"/>
          <p:cNvSpPr/>
          <p:nvPr/>
        </p:nvSpPr>
        <p:spPr>
          <a:xfrm>
            <a:off x="4604258" y="2150275"/>
            <a:ext cx="1040700" cy="2277000"/>
          </a:xfrm>
          <a:prstGeom prst="rect">
            <a:avLst/>
          </a:prstGeom>
          <a:solidFill>
            <a:srgbClr val="FFFFFF"/>
          </a:solidFill>
          <a:ln>
            <a:noFill/>
          </a:ln>
        </p:spPr>
        <p:txBody>
          <a:bodyPr spcFirstLastPara="1" wrap="square" lIns="0" tIns="91425" rIns="0" bIns="91425" anchor="t" anchorCtr="0">
            <a:noAutofit/>
          </a:bodyPr>
          <a:lstStyle/>
          <a:p>
            <a:pPr marL="0" marR="0" lvl="0" indent="0" algn="ctr" rtl="0">
              <a:lnSpc>
                <a:spcPct val="100000"/>
              </a:lnSpc>
              <a:spcBef>
                <a:spcPts val="0"/>
              </a:spcBef>
              <a:spcAft>
                <a:spcPts val="0"/>
              </a:spcAft>
              <a:buNone/>
            </a:pPr>
            <a:r>
              <a:rPr lang="en-US" sz="800" b="1">
                <a:solidFill>
                  <a:srgbClr val="1398C9"/>
                </a:solidFill>
              </a:rPr>
              <a:t>LANDING ZONE</a:t>
            </a:r>
            <a:endParaRPr sz="800" b="1">
              <a:solidFill>
                <a:srgbClr val="1398C9"/>
              </a:solidFill>
            </a:endParaRPr>
          </a:p>
        </p:txBody>
      </p:sp>
      <p:sp>
        <p:nvSpPr>
          <p:cNvPr id="620" name="Google Shape;620;p35"/>
          <p:cNvSpPr/>
          <p:nvPr/>
        </p:nvSpPr>
        <p:spPr>
          <a:xfrm>
            <a:off x="7419325" y="1837325"/>
            <a:ext cx="1765200" cy="240600"/>
          </a:xfrm>
          <a:prstGeom prst="rightArrow">
            <a:avLst>
              <a:gd name="adj1" fmla="val 100000"/>
              <a:gd name="adj2" fmla="val 50000"/>
            </a:avLst>
          </a:prstGeom>
          <a:solidFill>
            <a:srgbClr val="FFFFFF"/>
          </a:solidFill>
          <a:ln w="28575" cap="rnd" cmpd="sng">
            <a:solidFill>
              <a:srgbClr val="27B1E3"/>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900" b="1">
                <a:solidFill>
                  <a:srgbClr val="2AA3D1"/>
                </a:solidFill>
              </a:rPr>
              <a:t>       CONSUMPTION</a:t>
            </a:r>
            <a:endParaRPr sz="900" b="1">
              <a:solidFill>
                <a:srgbClr val="2AA3D1"/>
              </a:solidFill>
            </a:endParaRPr>
          </a:p>
        </p:txBody>
      </p:sp>
      <p:sp>
        <p:nvSpPr>
          <p:cNvPr id="621" name="Google Shape;621;p35"/>
          <p:cNvSpPr/>
          <p:nvPr/>
        </p:nvSpPr>
        <p:spPr>
          <a:xfrm>
            <a:off x="6021975" y="1837325"/>
            <a:ext cx="1527300" cy="240600"/>
          </a:xfrm>
          <a:prstGeom prst="rightArrow">
            <a:avLst>
              <a:gd name="adj1" fmla="val 100000"/>
              <a:gd name="adj2" fmla="val 50000"/>
            </a:avLst>
          </a:prstGeom>
          <a:solidFill>
            <a:srgbClr val="FFFFFF"/>
          </a:solidFill>
          <a:ln w="28575" cap="rnd" cmpd="sng">
            <a:solidFill>
              <a:srgbClr val="27B1E3"/>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900" b="1">
                <a:solidFill>
                  <a:srgbClr val="2AA3D1"/>
                </a:solidFill>
              </a:rPr>
              <a:t>     CONFORMED</a:t>
            </a:r>
            <a:endParaRPr sz="900" b="1">
              <a:solidFill>
                <a:srgbClr val="2AA3D1"/>
              </a:solidFill>
            </a:endParaRPr>
          </a:p>
        </p:txBody>
      </p:sp>
      <p:sp>
        <p:nvSpPr>
          <p:cNvPr id="622" name="Google Shape;622;p35"/>
          <p:cNvSpPr/>
          <p:nvPr/>
        </p:nvSpPr>
        <p:spPr>
          <a:xfrm>
            <a:off x="4599730" y="1837325"/>
            <a:ext cx="1636500" cy="240600"/>
          </a:xfrm>
          <a:prstGeom prst="rightArrow">
            <a:avLst>
              <a:gd name="adj1" fmla="val 100000"/>
              <a:gd name="adj2" fmla="val 50000"/>
            </a:avLst>
          </a:prstGeom>
          <a:solidFill>
            <a:srgbClr val="FFFFFF"/>
          </a:solidFill>
          <a:ln w="28575" cap="rnd" cmpd="sng">
            <a:solidFill>
              <a:srgbClr val="27B1E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900" b="1">
                <a:solidFill>
                  <a:srgbClr val="2AA3D1"/>
                </a:solidFill>
              </a:rPr>
              <a:t> RAW</a:t>
            </a:r>
            <a:endParaRPr sz="900" b="1">
              <a:solidFill>
                <a:srgbClr val="2AA3D1"/>
              </a:solidFill>
            </a:endParaRPr>
          </a:p>
        </p:txBody>
      </p:sp>
      <p:sp>
        <p:nvSpPr>
          <p:cNvPr id="623" name="Google Shape;623;p35"/>
          <p:cNvSpPr/>
          <p:nvPr/>
        </p:nvSpPr>
        <p:spPr>
          <a:xfrm>
            <a:off x="6415845" y="5805552"/>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Machine</a:t>
            </a:r>
            <a:br>
              <a:rPr lang="en-US" sz="800">
                <a:solidFill>
                  <a:srgbClr val="FFFFFF"/>
                </a:solidFill>
              </a:rPr>
            </a:br>
            <a:r>
              <a:rPr lang="en-US" sz="800">
                <a:solidFill>
                  <a:srgbClr val="FFFFFF"/>
                </a:solidFill>
              </a:rPr>
              <a:t>Learning / AI</a:t>
            </a:r>
            <a:endParaRPr sz="800">
              <a:solidFill>
                <a:srgbClr val="FFFFFF"/>
              </a:solidFill>
            </a:endParaRPr>
          </a:p>
        </p:txBody>
      </p:sp>
      <p:sp>
        <p:nvSpPr>
          <p:cNvPr id="624" name="Google Shape;624;p35"/>
          <p:cNvSpPr/>
          <p:nvPr/>
        </p:nvSpPr>
        <p:spPr>
          <a:xfrm>
            <a:off x="5375145" y="5803877"/>
            <a:ext cx="8796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Data</a:t>
            </a:r>
            <a:endParaRPr sz="800">
              <a:solidFill>
                <a:srgbClr val="FFFFFF"/>
              </a:solidFill>
            </a:endParaRPr>
          </a:p>
          <a:p>
            <a:pPr marL="0" marR="0" lvl="0" indent="0" algn="ctr" rtl="0">
              <a:lnSpc>
                <a:spcPct val="100000"/>
              </a:lnSpc>
              <a:spcBef>
                <a:spcPts val="0"/>
              </a:spcBef>
              <a:spcAft>
                <a:spcPts val="0"/>
              </a:spcAft>
              <a:buNone/>
            </a:pPr>
            <a:r>
              <a:rPr lang="en-US" sz="800">
                <a:solidFill>
                  <a:srgbClr val="FFFFFF"/>
                </a:solidFill>
              </a:rPr>
              <a:t>Science</a:t>
            </a:r>
            <a:endParaRPr sz="800">
              <a:solidFill>
                <a:srgbClr val="FFFFFF"/>
              </a:solidFill>
            </a:endParaRPr>
          </a:p>
        </p:txBody>
      </p:sp>
      <p:grpSp>
        <p:nvGrpSpPr>
          <p:cNvPr id="625" name="Google Shape;625;p35"/>
          <p:cNvGrpSpPr/>
          <p:nvPr/>
        </p:nvGrpSpPr>
        <p:grpSpPr>
          <a:xfrm>
            <a:off x="6697379" y="5363730"/>
            <a:ext cx="268959" cy="306145"/>
            <a:chOff x="6697138" y="5318347"/>
            <a:chExt cx="268959" cy="413263"/>
          </a:xfrm>
        </p:grpSpPr>
        <p:sp>
          <p:nvSpPr>
            <p:cNvPr id="626" name="Google Shape;626;p35"/>
            <p:cNvSpPr/>
            <p:nvPr/>
          </p:nvSpPr>
          <p:spPr>
            <a:xfrm rot="-5400000">
              <a:off x="6727738" y="5287747"/>
              <a:ext cx="2067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5"/>
            <p:cNvSpPr/>
            <p:nvPr/>
          </p:nvSpPr>
          <p:spPr>
            <a:xfrm rot="5400000">
              <a:off x="6728797" y="5494311"/>
              <a:ext cx="206700" cy="267900"/>
            </a:xfrm>
            <a:prstGeom prst="rightArrow">
              <a:avLst>
                <a:gd name="adj1" fmla="val 50000"/>
                <a:gd name="adj2" fmla="val 50000"/>
              </a:avLst>
            </a:prstGeom>
            <a:solidFill>
              <a:srgbClr val="4ABD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8" name="Google Shape;628;p35"/>
          <p:cNvGrpSpPr/>
          <p:nvPr/>
        </p:nvGrpSpPr>
        <p:grpSpPr>
          <a:xfrm rot="10800000">
            <a:off x="6697385" y="1318434"/>
            <a:ext cx="268959" cy="277589"/>
            <a:chOff x="6697138" y="1235122"/>
            <a:chExt cx="268959" cy="413263"/>
          </a:xfrm>
        </p:grpSpPr>
        <p:sp>
          <p:nvSpPr>
            <p:cNvPr id="629" name="Google Shape;629;p35"/>
            <p:cNvSpPr/>
            <p:nvPr/>
          </p:nvSpPr>
          <p:spPr>
            <a:xfrm rot="-5400000">
              <a:off x="6727738" y="1204522"/>
              <a:ext cx="2067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5"/>
            <p:cNvSpPr/>
            <p:nvPr/>
          </p:nvSpPr>
          <p:spPr>
            <a:xfrm rot="5400000">
              <a:off x="6728797" y="1411086"/>
              <a:ext cx="206700" cy="267900"/>
            </a:xfrm>
            <a:prstGeom prst="rightArrow">
              <a:avLst>
                <a:gd name="adj1" fmla="val 50000"/>
                <a:gd name="adj2" fmla="val 50000"/>
              </a:avLst>
            </a:prstGeom>
            <a:solidFill>
              <a:srgbClr val="4ABD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1" name="Google Shape;631;p35"/>
          <p:cNvSpPr/>
          <p:nvPr/>
        </p:nvSpPr>
        <p:spPr>
          <a:xfrm>
            <a:off x="3089856" y="2947724"/>
            <a:ext cx="1389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2" name="Google Shape;632;p35"/>
          <p:cNvGrpSpPr/>
          <p:nvPr/>
        </p:nvGrpSpPr>
        <p:grpSpPr>
          <a:xfrm>
            <a:off x="2012011" y="4454032"/>
            <a:ext cx="747657" cy="486133"/>
            <a:chOff x="1919437" y="3928706"/>
            <a:chExt cx="847200" cy="550857"/>
          </a:xfrm>
        </p:grpSpPr>
        <p:sp>
          <p:nvSpPr>
            <p:cNvPr id="633" name="Google Shape;633;p35"/>
            <p:cNvSpPr txBox="1"/>
            <p:nvPr/>
          </p:nvSpPr>
          <p:spPr>
            <a:xfrm>
              <a:off x="1919437" y="4310963"/>
              <a:ext cx="8472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dirty="0">
                  <a:solidFill>
                    <a:srgbClr val="666666"/>
                  </a:solidFill>
                </a:rPr>
                <a:t>AWS S3 Bucket</a:t>
              </a:r>
              <a:endParaRPr sz="700" dirty="0">
                <a:solidFill>
                  <a:srgbClr val="666666"/>
                </a:solidFill>
              </a:endParaRPr>
            </a:p>
          </p:txBody>
        </p:sp>
        <p:grpSp>
          <p:nvGrpSpPr>
            <p:cNvPr id="634" name="Google Shape;634;p35"/>
            <p:cNvGrpSpPr/>
            <p:nvPr/>
          </p:nvGrpSpPr>
          <p:grpSpPr>
            <a:xfrm>
              <a:off x="2191718" y="3928706"/>
              <a:ext cx="348918" cy="361900"/>
              <a:chOff x="3930650" y="1905000"/>
              <a:chExt cx="1287047" cy="1334931"/>
            </a:xfrm>
          </p:grpSpPr>
          <p:sp>
            <p:nvSpPr>
              <p:cNvPr id="635" name="Google Shape;635;p35"/>
              <p:cNvSpPr/>
              <p:nvPr/>
            </p:nvSpPr>
            <p:spPr>
              <a:xfrm>
                <a:off x="3932141" y="2100939"/>
                <a:ext cx="1207885" cy="1138992"/>
              </a:xfrm>
              <a:custGeom>
                <a:avLst/>
                <a:gdLst/>
                <a:ahLst/>
                <a:cxnLst/>
                <a:rect l="l" t="t" r="r" b="b"/>
                <a:pathLst>
                  <a:path w="1207885" h="1138992" extrusionOk="0">
                    <a:moveTo>
                      <a:pt x="603943" y="1138979"/>
                    </a:moveTo>
                    <a:cubicBezTo>
                      <a:pt x="421705" y="1138979"/>
                      <a:pt x="133240" y="1097744"/>
                      <a:pt x="129534" y="987660"/>
                    </a:cubicBezTo>
                    <a:lnTo>
                      <a:pt x="314" y="32552"/>
                    </a:lnTo>
                    <a:cubicBezTo>
                      <a:pt x="-2002" y="17053"/>
                      <a:pt x="8744" y="2620"/>
                      <a:pt x="24316" y="315"/>
                    </a:cubicBezTo>
                    <a:cubicBezTo>
                      <a:pt x="38858" y="-1837"/>
                      <a:pt x="52660" y="7374"/>
                      <a:pt x="56183" y="21581"/>
                    </a:cubicBezTo>
                    <a:cubicBezTo>
                      <a:pt x="70625" y="76435"/>
                      <a:pt x="285928" y="153040"/>
                      <a:pt x="603943" y="153040"/>
                    </a:cubicBezTo>
                    <a:cubicBezTo>
                      <a:pt x="921958" y="153040"/>
                      <a:pt x="1137261" y="76529"/>
                      <a:pt x="1151703" y="21581"/>
                    </a:cubicBezTo>
                    <a:cubicBezTo>
                      <a:pt x="1155476" y="6368"/>
                      <a:pt x="1170925" y="-2921"/>
                      <a:pt x="1186203" y="833"/>
                    </a:cubicBezTo>
                    <a:cubicBezTo>
                      <a:pt x="1200484" y="4340"/>
                      <a:pt x="1209738" y="18077"/>
                      <a:pt x="1207572" y="32552"/>
                    </a:cubicBezTo>
                    <a:lnTo>
                      <a:pt x="1078447" y="987754"/>
                    </a:lnTo>
                    <a:cubicBezTo>
                      <a:pt x="1077212" y="1025584"/>
                      <a:pt x="1043482" y="1057361"/>
                      <a:pt x="978111" y="1083085"/>
                    </a:cubicBezTo>
                    <a:cubicBezTo>
                      <a:pt x="949132" y="1093876"/>
                      <a:pt x="919407" y="1102596"/>
                      <a:pt x="889177" y="1109188"/>
                    </a:cubicBezTo>
                    <a:cubicBezTo>
                      <a:pt x="795475" y="1129436"/>
                      <a:pt x="699828" y="1139423"/>
                      <a:pt x="603943" y="1138979"/>
                    </a:cubicBezTo>
                    <a:close/>
                    <a:moveTo>
                      <a:pt x="68344" y="109914"/>
                    </a:moveTo>
                    <a:lnTo>
                      <a:pt x="186258" y="981323"/>
                    </a:lnTo>
                    <a:cubicBezTo>
                      <a:pt x="186348" y="982581"/>
                      <a:pt x="186348" y="983848"/>
                      <a:pt x="186258" y="985106"/>
                    </a:cubicBezTo>
                    <a:cubicBezTo>
                      <a:pt x="186258" y="1018491"/>
                      <a:pt x="348828" y="1082140"/>
                      <a:pt x="603658" y="1082140"/>
                    </a:cubicBezTo>
                    <a:cubicBezTo>
                      <a:pt x="695229" y="1082622"/>
                      <a:pt x="786579" y="1073108"/>
                      <a:pt x="876065" y="1053767"/>
                    </a:cubicBezTo>
                    <a:cubicBezTo>
                      <a:pt x="903541" y="1047696"/>
                      <a:pt x="930534" y="1039638"/>
                      <a:pt x="956828" y="1029651"/>
                    </a:cubicBezTo>
                    <a:cubicBezTo>
                      <a:pt x="1009561" y="1008844"/>
                      <a:pt x="1021153" y="990308"/>
                      <a:pt x="1021153" y="984917"/>
                    </a:cubicBezTo>
                    <a:cubicBezTo>
                      <a:pt x="1021153" y="983688"/>
                      <a:pt x="1021153" y="982458"/>
                      <a:pt x="1021153" y="981134"/>
                    </a:cubicBezTo>
                    <a:lnTo>
                      <a:pt x="1139066" y="109725"/>
                    </a:lnTo>
                    <a:cubicBezTo>
                      <a:pt x="1029039" y="175076"/>
                      <a:pt x="806515" y="209596"/>
                      <a:pt x="603468" y="209596"/>
                    </a:cubicBezTo>
                    <a:cubicBezTo>
                      <a:pt x="400421" y="209596"/>
                      <a:pt x="178372" y="175265"/>
                      <a:pt x="68344" y="109914"/>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36" name="Google Shape;636;p35"/>
              <p:cNvSpPr/>
              <p:nvPr/>
            </p:nvSpPr>
            <p:spPr>
              <a:xfrm>
                <a:off x="3930650" y="1905000"/>
                <a:ext cx="1210940" cy="405724"/>
              </a:xfrm>
              <a:custGeom>
                <a:avLst/>
                <a:gdLst/>
                <a:ahLst/>
                <a:cxnLst/>
                <a:rect l="l" t="t" r="r" b="b"/>
                <a:pathLst>
                  <a:path w="1210940" h="405724" extrusionOk="0">
                    <a:moveTo>
                      <a:pt x="605434" y="405724"/>
                    </a:moveTo>
                    <a:cubicBezTo>
                      <a:pt x="335307" y="405724"/>
                      <a:pt x="32115" y="344819"/>
                      <a:pt x="2470" y="231897"/>
                    </a:cubicBezTo>
                    <a:cubicBezTo>
                      <a:pt x="2470" y="230762"/>
                      <a:pt x="1995" y="229627"/>
                      <a:pt x="1805" y="228397"/>
                    </a:cubicBezTo>
                    <a:lnTo>
                      <a:pt x="0" y="216576"/>
                    </a:lnTo>
                    <a:cubicBezTo>
                      <a:pt x="0" y="215346"/>
                      <a:pt x="0" y="214117"/>
                      <a:pt x="0" y="212887"/>
                    </a:cubicBezTo>
                    <a:cubicBezTo>
                      <a:pt x="0" y="87387"/>
                      <a:pt x="319060" y="0"/>
                      <a:pt x="605434" y="0"/>
                    </a:cubicBezTo>
                    <a:cubicBezTo>
                      <a:pt x="891809" y="0"/>
                      <a:pt x="1210869" y="87387"/>
                      <a:pt x="1210869" y="212887"/>
                    </a:cubicBezTo>
                    <a:cubicBezTo>
                      <a:pt x="1210964" y="214146"/>
                      <a:pt x="1210964" y="215411"/>
                      <a:pt x="1210869" y="216670"/>
                    </a:cubicBezTo>
                    <a:lnTo>
                      <a:pt x="1209254" y="228492"/>
                    </a:lnTo>
                    <a:cubicBezTo>
                      <a:pt x="1209121" y="229643"/>
                      <a:pt x="1208902" y="230782"/>
                      <a:pt x="1208588" y="231897"/>
                    </a:cubicBezTo>
                    <a:cubicBezTo>
                      <a:pt x="1178754" y="344819"/>
                      <a:pt x="875657" y="405724"/>
                      <a:pt x="605434" y="405724"/>
                    </a:cubicBezTo>
                    <a:close/>
                    <a:moveTo>
                      <a:pt x="58149" y="218940"/>
                    </a:moveTo>
                    <a:cubicBezTo>
                      <a:pt x="76012" y="273699"/>
                      <a:pt x="290175" y="348980"/>
                      <a:pt x="605434" y="348980"/>
                    </a:cubicBezTo>
                    <a:cubicBezTo>
                      <a:pt x="920694" y="348980"/>
                      <a:pt x="1135142" y="273320"/>
                      <a:pt x="1152815" y="218940"/>
                    </a:cubicBezTo>
                    <a:lnTo>
                      <a:pt x="1153765" y="211469"/>
                    </a:lnTo>
                    <a:cubicBezTo>
                      <a:pt x="1149679" y="156237"/>
                      <a:pt x="924779" y="56745"/>
                      <a:pt x="605434" y="56745"/>
                    </a:cubicBezTo>
                    <a:cubicBezTo>
                      <a:pt x="286090" y="56745"/>
                      <a:pt x="61095" y="156332"/>
                      <a:pt x="57009" y="211469"/>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37" name="Google Shape;637;p35"/>
              <p:cNvSpPr/>
              <p:nvPr/>
            </p:nvSpPr>
            <p:spPr>
              <a:xfrm>
                <a:off x="4523542" y="2427902"/>
                <a:ext cx="694155" cy="275779"/>
              </a:xfrm>
              <a:custGeom>
                <a:avLst/>
                <a:gdLst/>
                <a:ahLst/>
                <a:cxnLst/>
                <a:rect l="l" t="t" r="r" b="b"/>
                <a:pathLst>
                  <a:path w="694155" h="275779" extrusionOk="0">
                    <a:moveTo>
                      <a:pt x="619307" y="275779"/>
                    </a:moveTo>
                    <a:cubicBezTo>
                      <a:pt x="483340" y="275779"/>
                      <a:pt x="186229" y="141956"/>
                      <a:pt x="0" y="50976"/>
                    </a:cubicBezTo>
                    <a:lnTo>
                      <a:pt x="24704" y="0"/>
                    </a:lnTo>
                    <a:cubicBezTo>
                      <a:pt x="282004" y="125689"/>
                      <a:pt x="584151" y="241922"/>
                      <a:pt x="635649" y="220075"/>
                    </a:cubicBezTo>
                    <a:cubicBezTo>
                      <a:pt x="631659" y="211752"/>
                      <a:pt x="612751" y="186406"/>
                      <a:pt x="523057" y="137038"/>
                    </a:cubicBezTo>
                    <a:lnTo>
                      <a:pt x="518401" y="134485"/>
                    </a:lnTo>
                    <a:lnTo>
                      <a:pt x="546335" y="84928"/>
                    </a:lnTo>
                    <a:lnTo>
                      <a:pt x="550706" y="87387"/>
                    </a:lnTo>
                    <a:cubicBezTo>
                      <a:pt x="642205" y="137700"/>
                      <a:pt x="686007" y="176381"/>
                      <a:pt x="693228" y="212603"/>
                    </a:cubicBezTo>
                    <a:cubicBezTo>
                      <a:pt x="696183" y="227985"/>
                      <a:pt x="691993" y="243872"/>
                      <a:pt x="681826" y="255824"/>
                    </a:cubicBezTo>
                    <a:cubicBezTo>
                      <a:pt x="670044" y="269726"/>
                      <a:pt x="648381" y="275779"/>
                      <a:pt x="619307" y="275779"/>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38" name="Google Shape;638;p35"/>
              <p:cNvSpPr/>
              <p:nvPr/>
            </p:nvSpPr>
            <p:spPr>
              <a:xfrm>
                <a:off x="4473944" y="2391585"/>
                <a:ext cx="124089" cy="123514"/>
              </a:xfrm>
              <a:custGeom>
                <a:avLst/>
                <a:gdLst/>
                <a:ahLst/>
                <a:cxnLst/>
                <a:rect l="l" t="t" r="r" b="b"/>
                <a:pathLst>
                  <a:path w="124089" h="123514" extrusionOk="0">
                    <a:moveTo>
                      <a:pt x="62140" y="123514"/>
                    </a:moveTo>
                    <a:cubicBezTo>
                      <a:pt x="27874" y="123566"/>
                      <a:pt x="52" y="95959"/>
                      <a:pt x="0" y="61852"/>
                    </a:cubicBezTo>
                    <a:cubicBezTo>
                      <a:pt x="-52" y="27744"/>
                      <a:pt x="27684" y="52"/>
                      <a:pt x="61951" y="0"/>
                    </a:cubicBezTo>
                    <a:cubicBezTo>
                      <a:pt x="96217" y="-52"/>
                      <a:pt x="124037" y="27555"/>
                      <a:pt x="124089" y="61663"/>
                    </a:cubicBezTo>
                    <a:cubicBezTo>
                      <a:pt x="124089" y="61757"/>
                      <a:pt x="124089" y="61852"/>
                      <a:pt x="124089" y="61946"/>
                    </a:cubicBezTo>
                    <a:cubicBezTo>
                      <a:pt x="123933" y="95921"/>
                      <a:pt x="96274" y="123411"/>
                      <a:pt x="62140" y="123514"/>
                    </a:cubicBezTo>
                    <a:close/>
                    <a:moveTo>
                      <a:pt x="62140" y="57312"/>
                    </a:moveTo>
                    <a:cubicBezTo>
                      <a:pt x="59463" y="57312"/>
                      <a:pt x="57294" y="59471"/>
                      <a:pt x="57294" y="62135"/>
                    </a:cubicBezTo>
                    <a:cubicBezTo>
                      <a:pt x="57294" y="67526"/>
                      <a:pt x="66795" y="67526"/>
                      <a:pt x="66795" y="62135"/>
                    </a:cubicBezTo>
                    <a:cubicBezTo>
                      <a:pt x="67007" y="59480"/>
                      <a:pt x="65016" y="57156"/>
                      <a:pt x="62348" y="56946"/>
                    </a:cubicBezTo>
                    <a:cubicBezTo>
                      <a:pt x="62278" y="56941"/>
                      <a:pt x="62209" y="56937"/>
                      <a:pt x="62140" y="56934"/>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639" name="Google Shape;639;p35"/>
          <p:cNvGrpSpPr/>
          <p:nvPr/>
        </p:nvGrpSpPr>
        <p:grpSpPr>
          <a:xfrm>
            <a:off x="1981504" y="5023653"/>
            <a:ext cx="823961" cy="544911"/>
            <a:chOff x="1905345" y="4499213"/>
            <a:chExt cx="918300" cy="607300"/>
          </a:xfrm>
        </p:grpSpPr>
        <p:grpSp>
          <p:nvGrpSpPr>
            <p:cNvPr id="640" name="Google Shape;640;p35"/>
            <p:cNvGrpSpPr/>
            <p:nvPr/>
          </p:nvGrpSpPr>
          <p:grpSpPr>
            <a:xfrm>
              <a:off x="2141784" y="4499213"/>
              <a:ext cx="431377" cy="388315"/>
              <a:chOff x="6950277" y="1887844"/>
              <a:chExt cx="431377" cy="388315"/>
            </a:xfrm>
          </p:grpSpPr>
          <p:sp>
            <p:nvSpPr>
              <p:cNvPr id="641" name="Google Shape;641;p35"/>
              <p:cNvSpPr/>
              <p:nvPr/>
            </p:nvSpPr>
            <p:spPr>
              <a:xfrm>
                <a:off x="6950277" y="1887844"/>
                <a:ext cx="431377" cy="388315"/>
              </a:xfrm>
              <a:custGeom>
                <a:avLst/>
                <a:gdLst/>
                <a:ahLst/>
                <a:cxnLst/>
                <a:rect l="l" t="t" r="r" b="b"/>
                <a:pathLst>
                  <a:path w="301662" h="271549" extrusionOk="0">
                    <a:moveTo>
                      <a:pt x="296819" y="117487"/>
                    </a:moveTo>
                    <a:lnTo>
                      <a:pt x="239646" y="18473"/>
                    </a:lnTo>
                    <a:cubicBezTo>
                      <a:pt x="233203" y="7084"/>
                      <a:pt x="221143" y="31"/>
                      <a:pt x="208057" y="0"/>
                    </a:cubicBezTo>
                    <a:lnTo>
                      <a:pt x="93711" y="0"/>
                    </a:lnTo>
                    <a:cubicBezTo>
                      <a:pt x="80626" y="31"/>
                      <a:pt x="68566" y="7084"/>
                      <a:pt x="62123" y="18473"/>
                    </a:cubicBezTo>
                    <a:lnTo>
                      <a:pt x="4950" y="117487"/>
                    </a:lnTo>
                    <a:cubicBezTo>
                      <a:pt x="-1650" y="128917"/>
                      <a:pt x="-1650" y="143001"/>
                      <a:pt x="4950" y="154432"/>
                    </a:cubicBezTo>
                    <a:lnTo>
                      <a:pt x="62123" y="253076"/>
                    </a:lnTo>
                    <a:cubicBezTo>
                      <a:pt x="68566" y="264465"/>
                      <a:pt x="80626" y="271519"/>
                      <a:pt x="93711" y="271549"/>
                    </a:cubicBezTo>
                    <a:lnTo>
                      <a:pt x="208057" y="271549"/>
                    </a:lnTo>
                    <a:cubicBezTo>
                      <a:pt x="221143" y="271519"/>
                      <a:pt x="233203" y="264465"/>
                      <a:pt x="239646" y="253076"/>
                    </a:cubicBezTo>
                    <a:lnTo>
                      <a:pt x="296819" y="154063"/>
                    </a:lnTo>
                    <a:cubicBezTo>
                      <a:pt x="303277" y="142726"/>
                      <a:pt x="303277" y="128823"/>
                      <a:pt x="296819" y="117487"/>
                    </a:cubicBezTo>
                    <a:close/>
                    <a:moveTo>
                      <a:pt x="220619" y="241993"/>
                    </a:moveTo>
                    <a:cubicBezTo>
                      <a:pt x="218040" y="246498"/>
                      <a:pt x="213249" y="249281"/>
                      <a:pt x="208057" y="249289"/>
                    </a:cubicBezTo>
                    <a:lnTo>
                      <a:pt x="93711" y="249289"/>
                    </a:lnTo>
                    <a:cubicBezTo>
                      <a:pt x="88686" y="249120"/>
                      <a:pt x="84107" y="246359"/>
                      <a:pt x="81612" y="241993"/>
                    </a:cubicBezTo>
                    <a:lnTo>
                      <a:pt x="23977" y="143071"/>
                    </a:lnTo>
                    <a:cubicBezTo>
                      <a:pt x="21389" y="138551"/>
                      <a:pt x="21389" y="132998"/>
                      <a:pt x="23977" y="128478"/>
                    </a:cubicBezTo>
                    <a:lnTo>
                      <a:pt x="81612" y="29556"/>
                    </a:lnTo>
                    <a:cubicBezTo>
                      <a:pt x="84191" y="25051"/>
                      <a:pt x="88982" y="22268"/>
                      <a:pt x="94173" y="22260"/>
                    </a:cubicBezTo>
                    <a:lnTo>
                      <a:pt x="208057" y="22260"/>
                    </a:lnTo>
                    <a:cubicBezTo>
                      <a:pt x="213249" y="22268"/>
                      <a:pt x="218040" y="25051"/>
                      <a:pt x="220619" y="29556"/>
                    </a:cubicBezTo>
                    <a:lnTo>
                      <a:pt x="277792" y="128478"/>
                    </a:lnTo>
                    <a:cubicBezTo>
                      <a:pt x="280380" y="132998"/>
                      <a:pt x="280380" y="138551"/>
                      <a:pt x="277792" y="143071"/>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2" name="Google Shape;642;p35"/>
              <p:cNvSpPr/>
              <p:nvPr/>
            </p:nvSpPr>
            <p:spPr>
              <a:xfrm>
                <a:off x="7127570" y="2038894"/>
                <a:ext cx="23642" cy="66039"/>
              </a:xfrm>
              <a:custGeom>
                <a:avLst/>
                <a:gdLst/>
                <a:ahLst/>
                <a:cxnLst/>
                <a:rect l="l" t="t" r="r" b="b"/>
                <a:pathLst>
                  <a:path w="16533" h="46181" extrusionOk="0">
                    <a:moveTo>
                      <a:pt x="7297" y="46182"/>
                    </a:moveTo>
                    <a:lnTo>
                      <a:pt x="16533" y="46182"/>
                    </a:lnTo>
                    <a:lnTo>
                      <a:pt x="16533" y="0"/>
                    </a:lnTo>
                    <a:lnTo>
                      <a:pt x="10622" y="0"/>
                    </a:lnTo>
                    <a:lnTo>
                      <a:pt x="9791" y="1016"/>
                    </a:lnTo>
                    <a:cubicBezTo>
                      <a:pt x="7730" y="4133"/>
                      <a:pt x="4288" y="6061"/>
                      <a:pt x="554" y="6188"/>
                    </a:cubicBezTo>
                    <a:lnTo>
                      <a:pt x="0" y="6188"/>
                    </a:lnTo>
                    <a:lnTo>
                      <a:pt x="0" y="12284"/>
                    </a:lnTo>
                    <a:lnTo>
                      <a:pt x="6835" y="122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3" name="Google Shape;643;p35"/>
              <p:cNvSpPr/>
              <p:nvPr/>
            </p:nvSpPr>
            <p:spPr>
              <a:xfrm>
                <a:off x="7165103" y="2038304"/>
                <a:ext cx="44899" cy="67613"/>
              </a:xfrm>
              <a:custGeom>
                <a:avLst/>
                <a:gdLst/>
                <a:ahLst/>
                <a:cxnLst/>
                <a:rect l="l" t="t" r="r" b="b"/>
                <a:pathLst>
                  <a:path w="31398" h="47282" extrusionOk="0">
                    <a:moveTo>
                      <a:pt x="15700" y="42"/>
                    </a:moveTo>
                    <a:cubicBezTo>
                      <a:pt x="7664" y="-563"/>
                      <a:pt x="658" y="5462"/>
                      <a:pt x="53" y="13499"/>
                    </a:cubicBezTo>
                    <a:cubicBezTo>
                      <a:pt x="-13" y="14369"/>
                      <a:pt x="0" y="15245"/>
                      <a:pt x="91" y="16113"/>
                    </a:cubicBezTo>
                    <a:lnTo>
                      <a:pt x="91" y="31076"/>
                    </a:lnTo>
                    <a:cubicBezTo>
                      <a:pt x="-800" y="39087"/>
                      <a:pt x="4972" y="46302"/>
                      <a:pt x="12983" y="47193"/>
                    </a:cubicBezTo>
                    <a:cubicBezTo>
                      <a:pt x="13885" y="47292"/>
                      <a:pt x="14795" y="47308"/>
                      <a:pt x="15700" y="47240"/>
                    </a:cubicBezTo>
                    <a:cubicBezTo>
                      <a:pt x="23737" y="47850"/>
                      <a:pt x="30746" y="41830"/>
                      <a:pt x="31357" y="33793"/>
                    </a:cubicBezTo>
                    <a:cubicBezTo>
                      <a:pt x="31426" y="32888"/>
                      <a:pt x="31410" y="31978"/>
                      <a:pt x="31310" y="31076"/>
                    </a:cubicBezTo>
                    <a:lnTo>
                      <a:pt x="31310" y="16113"/>
                    </a:lnTo>
                    <a:cubicBezTo>
                      <a:pt x="32148" y="8097"/>
                      <a:pt x="26330" y="919"/>
                      <a:pt x="18314" y="80"/>
                    </a:cubicBezTo>
                    <a:cubicBezTo>
                      <a:pt x="17446" y="-11"/>
                      <a:pt x="16571" y="-24"/>
                      <a:pt x="15700" y="42"/>
                    </a:cubicBezTo>
                    <a:close/>
                    <a:moveTo>
                      <a:pt x="9604" y="16760"/>
                    </a:moveTo>
                    <a:cubicBezTo>
                      <a:pt x="9604" y="9555"/>
                      <a:pt x="11821" y="8170"/>
                      <a:pt x="15700" y="8170"/>
                    </a:cubicBezTo>
                    <a:cubicBezTo>
                      <a:pt x="19579" y="8170"/>
                      <a:pt x="21796" y="9555"/>
                      <a:pt x="21796" y="16760"/>
                    </a:cubicBezTo>
                    <a:lnTo>
                      <a:pt x="21796" y="29875"/>
                    </a:lnTo>
                    <a:cubicBezTo>
                      <a:pt x="21796" y="37080"/>
                      <a:pt x="19579" y="38465"/>
                      <a:pt x="15700" y="38465"/>
                    </a:cubicBezTo>
                    <a:cubicBezTo>
                      <a:pt x="11821" y="38465"/>
                      <a:pt x="9604" y="37080"/>
                      <a:pt x="9604" y="29875"/>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4" name="Google Shape;644;p35"/>
              <p:cNvSpPr/>
              <p:nvPr/>
            </p:nvSpPr>
            <p:spPr>
              <a:xfrm>
                <a:off x="7128367" y="2112573"/>
                <a:ext cx="44500" cy="67612"/>
              </a:xfrm>
              <a:custGeom>
                <a:avLst/>
                <a:gdLst/>
                <a:ahLst/>
                <a:cxnLst/>
                <a:rect l="l" t="t" r="r" b="b"/>
                <a:pathLst>
                  <a:path w="31119" h="47281" extrusionOk="0">
                    <a:moveTo>
                      <a:pt x="15699" y="43"/>
                    </a:moveTo>
                    <a:cubicBezTo>
                      <a:pt x="7662" y="-568"/>
                      <a:pt x="653" y="5452"/>
                      <a:pt x="42" y="13489"/>
                    </a:cubicBezTo>
                    <a:cubicBezTo>
                      <a:pt x="-27" y="14394"/>
                      <a:pt x="-11" y="15304"/>
                      <a:pt x="89" y="16206"/>
                    </a:cubicBezTo>
                    <a:lnTo>
                      <a:pt x="89" y="31169"/>
                    </a:lnTo>
                    <a:cubicBezTo>
                      <a:pt x="-749" y="39185"/>
                      <a:pt x="5069" y="46363"/>
                      <a:pt x="13085" y="47203"/>
                    </a:cubicBezTo>
                    <a:cubicBezTo>
                      <a:pt x="13953" y="47293"/>
                      <a:pt x="14828" y="47306"/>
                      <a:pt x="15699" y="47240"/>
                    </a:cubicBezTo>
                    <a:cubicBezTo>
                      <a:pt x="23746" y="47691"/>
                      <a:pt x="30635" y="41533"/>
                      <a:pt x="31086" y="33486"/>
                    </a:cubicBezTo>
                    <a:cubicBezTo>
                      <a:pt x="31129" y="32713"/>
                      <a:pt x="31111" y="31939"/>
                      <a:pt x="31031" y="31169"/>
                    </a:cubicBezTo>
                    <a:lnTo>
                      <a:pt x="31031" y="16206"/>
                    </a:lnTo>
                    <a:cubicBezTo>
                      <a:pt x="31912" y="8195"/>
                      <a:pt x="26130" y="987"/>
                      <a:pt x="18119" y="106"/>
                    </a:cubicBezTo>
                    <a:cubicBezTo>
                      <a:pt x="17315" y="19"/>
                      <a:pt x="16506" y="-4"/>
                      <a:pt x="15699" y="43"/>
                    </a:cubicBezTo>
                    <a:close/>
                    <a:moveTo>
                      <a:pt x="9603" y="17130"/>
                    </a:moveTo>
                    <a:cubicBezTo>
                      <a:pt x="9603" y="9926"/>
                      <a:pt x="11820" y="8540"/>
                      <a:pt x="15699" y="8540"/>
                    </a:cubicBezTo>
                    <a:cubicBezTo>
                      <a:pt x="19578" y="8540"/>
                      <a:pt x="21795" y="9926"/>
                      <a:pt x="21795" y="17130"/>
                    </a:cubicBezTo>
                    <a:lnTo>
                      <a:pt x="21795" y="30246"/>
                    </a:lnTo>
                    <a:cubicBezTo>
                      <a:pt x="21795" y="37450"/>
                      <a:pt x="19578" y="38835"/>
                      <a:pt x="15699" y="38835"/>
                    </a:cubicBezTo>
                    <a:cubicBezTo>
                      <a:pt x="11820" y="38835"/>
                      <a:pt x="9603" y="37450"/>
                      <a:pt x="9603" y="30246"/>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5" name="Google Shape;645;p35"/>
              <p:cNvSpPr/>
              <p:nvPr/>
            </p:nvSpPr>
            <p:spPr>
              <a:xfrm>
                <a:off x="7180959" y="2112633"/>
                <a:ext cx="22982" cy="66568"/>
              </a:xfrm>
              <a:custGeom>
                <a:avLst/>
                <a:gdLst/>
                <a:ahLst/>
                <a:cxnLst/>
                <a:rect l="l" t="t" r="r" b="b"/>
                <a:pathLst>
                  <a:path w="16071" h="46551" extrusionOk="0">
                    <a:moveTo>
                      <a:pt x="9329" y="1016"/>
                    </a:moveTo>
                    <a:cubicBezTo>
                      <a:pt x="7364" y="4022"/>
                      <a:pt x="4130" y="5961"/>
                      <a:pt x="554" y="6281"/>
                    </a:cubicBezTo>
                    <a:lnTo>
                      <a:pt x="0" y="6281"/>
                    </a:lnTo>
                    <a:lnTo>
                      <a:pt x="0" y="12469"/>
                    </a:lnTo>
                    <a:lnTo>
                      <a:pt x="6835" y="12469"/>
                    </a:lnTo>
                    <a:lnTo>
                      <a:pt x="6835" y="46551"/>
                    </a:lnTo>
                    <a:lnTo>
                      <a:pt x="16071" y="46551"/>
                    </a:lnTo>
                    <a:lnTo>
                      <a:pt x="16071" y="0"/>
                    </a:lnTo>
                    <a:lnTo>
                      <a:pt x="10160" y="0"/>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46" name="Google Shape;646;p35"/>
              <p:cNvSpPr/>
              <p:nvPr/>
            </p:nvSpPr>
            <p:spPr>
              <a:xfrm>
                <a:off x="7074975" y="1956557"/>
                <a:ext cx="191516" cy="251486"/>
              </a:xfrm>
              <a:custGeom>
                <a:avLst/>
                <a:gdLst/>
                <a:ahLst/>
                <a:cxnLst/>
                <a:rect l="l" t="t" r="r" b="b"/>
                <a:pathLst>
                  <a:path w="133927" h="175864" extrusionOk="0">
                    <a:moveTo>
                      <a:pt x="98921" y="2129"/>
                    </a:moveTo>
                    <a:cubicBezTo>
                      <a:pt x="97509" y="706"/>
                      <a:pt x="95568" y="-64"/>
                      <a:pt x="93564" y="4"/>
                    </a:cubicBezTo>
                    <a:lnTo>
                      <a:pt x="6927" y="4"/>
                    </a:lnTo>
                    <a:cubicBezTo>
                      <a:pt x="3101" y="4"/>
                      <a:pt x="0" y="3106"/>
                      <a:pt x="0" y="6931"/>
                    </a:cubicBezTo>
                    <a:lnTo>
                      <a:pt x="0" y="168937"/>
                    </a:lnTo>
                    <a:cubicBezTo>
                      <a:pt x="0" y="172763"/>
                      <a:pt x="3101" y="175865"/>
                      <a:pt x="6927" y="175865"/>
                    </a:cubicBezTo>
                    <a:lnTo>
                      <a:pt x="127000" y="175865"/>
                    </a:lnTo>
                    <a:cubicBezTo>
                      <a:pt x="130805" y="175815"/>
                      <a:pt x="133877" y="172743"/>
                      <a:pt x="133927" y="168937"/>
                    </a:cubicBezTo>
                    <a:lnTo>
                      <a:pt x="133927" y="46186"/>
                    </a:lnTo>
                    <a:cubicBezTo>
                      <a:pt x="133941" y="44525"/>
                      <a:pt x="133350" y="42916"/>
                      <a:pt x="132265" y="41660"/>
                    </a:cubicBezTo>
                    <a:close/>
                    <a:moveTo>
                      <a:pt x="98921" y="23187"/>
                    </a:moveTo>
                    <a:lnTo>
                      <a:pt x="114808" y="41660"/>
                    </a:lnTo>
                    <a:lnTo>
                      <a:pt x="98552" y="41660"/>
                    </a:lnTo>
                    <a:close/>
                    <a:moveTo>
                      <a:pt x="120350" y="161733"/>
                    </a:moveTo>
                    <a:lnTo>
                      <a:pt x="13855" y="161733"/>
                    </a:lnTo>
                    <a:lnTo>
                      <a:pt x="13855" y="13489"/>
                    </a:lnTo>
                    <a:lnTo>
                      <a:pt x="84697" y="13489"/>
                    </a:lnTo>
                    <a:lnTo>
                      <a:pt x="84697" y="48957"/>
                    </a:lnTo>
                    <a:cubicBezTo>
                      <a:pt x="84697" y="52783"/>
                      <a:pt x="87799" y="55884"/>
                      <a:pt x="91625" y="55884"/>
                    </a:cubicBezTo>
                    <a:lnTo>
                      <a:pt x="119980" y="558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647" name="Google Shape;647;p35"/>
            <p:cNvSpPr txBox="1"/>
            <p:nvPr/>
          </p:nvSpPr>
          <p:spPr>
            <a:xfrm>
              <a:off x="1905345" y="4937913"/>
              <a:ext cx="9183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666666"/>
                  </a:solidFill>
                </a:rPr>
                <a:t>Microsoft Azure Blob</a:t>
              </a:r>
              <a:endParaRPr sz="700">
                <a:solidFill>
                  <a:srgbClr val="666666"/>
                </a:solidFill>
              </a:endParaRPr>
            </a:p>
          </p:txBody>
        </p:sp>
      </p:grpSp>
      <p:grpSp>
        <p:nvGrpSpPr>
          <p:cNvPr id="648" name="Google Shape;648;p35"/>
          <p:cNvGrpSpPr/>
          <p:nvPr/>
        </p:nvGrpSpPr>
        <p:grpSpPr>
          <a:xfrm>
            <a:off x="2193181" y="5635564"/>
            <a:ext cx="381986" cy="464328"/>
            <a:chOff x="2147271" y="5169934"/>
            <a:chExt cx="443100" cy="538616"/>
          </a:xfrm>
        </p:grpSpPr>
        <p:sp>
          <p:nvSpPr>
            <p:cNvPr id="649" name="Google Shape;649;p35"/>
            <p:cNvSpPr txBox="1"/>
            <p:nvPr/>
          </p:nvSpPr>
          <p:spPr>
            <a:xfrm>
              <a:off x="2147271" y="5623050"/>
              <a:ext cx="443100" cy="855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dirty="0">
                  <a:solidFill>
                    <a:srgbClr val="666666"/>
                  </a:solidFill>
                </a:rPr>
                <a:t>GCS</a:t>
              </a:r>
              <a:endParaRPr sz="700" dirty="0">
                <a:solidFill>
                  <a:srgbClr val="666666"/>
                </a:solidFill>
              </a:endParaRPr>
            </a:p>
          </p:txBody>
        </p:sp>
        <p:grpSp>
          <p:nvGrpSpPr>
            <p:cNvPr id="650" name="Google Shape;650;p35"/>
            <p:cNvGrpSpPr/>
            <p:nvPr/>
          </p:nvGrpSpPr>
          <p:grpSpPr>
            <a:xfrm>
              <a:off x="2152998" y="5169934"/>
              <a:ext cx="435057" cy="391628"/>
              <a:chOff x="4422252" y="2220263"/>
              <a:chExt cx="527470" cy="474816"/>
            </a:xfrm>
          </p:grpSpPr>
          <p:sp>
            <p:nvSpPr>
              <p:cNvPr id="651" name="Google Shape;651;p35"/>
              <p:cNvSpPr/>
              <p:nvPr/>
            </p:nvSpPr>
            <p:spPr>
              <a:xfrm>
                <a:off x="4422252" y="2220263"/>
                <a:ext cx="527470" cy="474816"/>
              </a:xfrm>
              <a:custGeom>
                <a:avLst/>
                <a:gdLst/>
                <a:ahLst/>
                <a:cxnLst/>
                <a:rect l="l" t="t" r="r" b="b"/>
                <a:pathLst>
                  <a:path w="527470" h="474816" extrusionOk="0">
                    <a:moveTo>
                      <a:pt x="519002" y="205431"/>
                    </a:moveTo>
                    <a:lnTo>
                      <a:pt x="419032" y="32300"/>
                    </a:lnTo>
                    <a:cubicBezTo>
                      <a:pt x="407767" y="12387"/>
                      <a:pt x="386678" y="54"/>
                      <a:pt x="363798" y="0"/>
                    </a:cubicBezTo>
                    <a:lnTo>
                      <a:pt x="163858" y="0"/>
                    </a:lnTo>
                    <a:cubicBezTo>
                      <a:pt x="140979" y="54"/>
                      <a:pt x="119890" y="12387"/>
                      <a:pt x="108625" y="32300"/>
                    </a:cubicBezTo>
                    <a:lnTo>
                      <a:pt x="8655" y="205431"/>
                    </a:lnTo>
                    <a:cubicBezTo>
                      <a:pt x="-2885" y="225418"/>
                      <a:pt x="-2885" y="250044"/>
                      <a:pt x="8655" y="270032"/>
                    </a:cubicBezTo>
                    <a:lnTo>
                      <a:pt x="108625" y="442516"/>
                    </a:lnTo>
                    <a:cubicBezTo>
                      <a:pt x="119890" y="462429"/>
                      <a:pt x="140979" y="474763"/>
                      <a:pt x="163858" y="474816"/>
                    </a:cubicBezTo>
                    <a:lnTo>
                      <a:pt x="363798" y="474816"/>
                    </a:lnTo>
                    <a:cubicBezTo>
                      <a:pt x="386678" y="474763"/>
                      <a:pt x="407767" y="462429"/>
                      <a:pt x="419032" y="442516"/>
                    </a:cubicBezTo>
                    <a:lnTo>
                      <a:pt x="519002" y="269386"/>
                    </a:lnTo>
                    <a:cubicBezTo>
                      <a:pt x="530294" y="249563"/>
                      <a:pt x="530294" y="225253"/>
                      <a:pt x="519002" y="205431"/>
                    </a:cubicBezTo>
                    <a:close/>
                    <a:moveTo>
                      <a:pt x="385762" y="423136"/>
                    </a:moveTo>
                    <a:cubicBezTo>
                      <a:pt x="381253" y="431014"/>
                      <a:pt x="372876" y="435880"/>
                      <a:pt x="363798" y="435894"/>
                    </a:cubicBezTo>
                    <a:lnTo>
                      <a:pt x="163858" y="435894"/>
                    </a:lnTo>
                    <a:cubicBezTo>
                      <a:pt x="155071" y="435597"/>
                      <a:pt x="147065" y="430770"/>
                      <a:pt x="142702" y="423136"/>
                    </a:cubicBezTo>
                    <a:lnTo>
                      <a:pt x="41924" y="250167"/>
                    </a:lnTo>
                    <a:cubicBezTo>
                      <a:pt x="37399" y="242263"/>
                      <a:pt x="37399" y="232553"/>
                      <a:pt x="41924" y="224649"/>
                    </a:cubicBezTo>
                    <a:lnTo>
                      <a:pt x="142702" y="51681"/>
                    </a:lnTo>
                    <a:cubicBezTo>
                      <a:pt x="147211" y="43803"/>
                      <a:pt x="155589" y="38937"/>
                      <a:pt x="164666" y="38922"/>
                    </a:cubicBezTo>
                    <a:lnTo>
                      <a:pt x="363798" y="38922"/>
                    </a:lnTo>
                    <a:cubicBezTo>
                      <a:pt x="372876" y="38937"/>
                      <a:pt x="381253" y="43803"/>
                      <a:pt x="385762" y="51681"/>
                    </a:cubicBezTo>
                    <a:lnTo>
                      <a:pt x="485732" y="224649"/>
                    </a:lnTo>
                    <a:cubicBezTo>
                      <a:pt x="490257" y="232553"/>
                      <a:pt x="490257" y="242263"/>
                      <a:pt x="485732" y="250167"/>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52" name="Google Shape;652;p35"/>
              <p:cNvSpPr/>
              <p:nvPr/>
            </p:nvSpPr>
            <p:spPr>
              <a:xfrm>
                <a:off x="4536365" y="2357217"/>
                <a:ext cx="299424" cy="99969"/>
              </a:xfrm>
              <a:custGeom>
                <a:avLst/>
                <a:gdLst/>
                <a:ahLst/>
                <a:cxnLst/>
                <a:rect l="l" t="t" r="r" b="b"/>
                <a:pathLst>
                  <a:path w="299424" h="99969" extrusionOk="0">
                    <a:moveTo>
                      <a:pt x="256950" y="99970"/>
                    </a:moveTo>
                    <a:lnTo>
                      <a:pt x="42475" y="99970"/>
                    </a:lnTo>
                    <a:cubicBezTo>
                      <a:pt x="19017" y="99970"/>
                      <a:pt x="0" y="80953"/>
                      <a:pt x="0" y="57495"/>
                    </a:cubicBezTo>
                    <a:lnTo>
                      <a:pt x="0" y="42637"/>
                    </a:lnTo>
                    <a:cubicBezTo>
                      <a:pt x="0" y="19153"/>
                      <a:pt x="18991" y="89"/>
                      <a:pt x="42475" y="0"/>
                    </a:cubicBezTo>
                    <a:lnTo>
                      <a:pt x="256950" y="0"/>
                    </a:lnTo>
                    <a:cubicBezTo>
                      <a:pt x="280434" y="89"/>
                      <a:pt x="299425" y="19153"/>
                      <a:pt x="299425" y="42637"/>
                    </a:cubicBezTo>
                    <a:lnTo>
                      <a:pt x="299425" y="57495"/>
                    </a:lnTo>
                    <a:cubicBezTo>
                      <a:pt x="299425" y="80953"/>
                      <a:pt x="280408" y="99970"/>
                      <a:pt x="256950" y="99970"/>
                    </a:cubicBezTo>
                    <a:close/>
                    <a:moveTo>
                      <a:pt x="42475" y="24225"/>
                    </a:moveTo>
                    <a:cubicBezTo>
                      <a:pt x="32307" y="24225"/>
                      <a:pt x="24064" y="32468"/>
                      <a:pt x="24064" y="42637"/>
                    </a:cubicBezTo>
                    <a:lnTo>
                      <a:pt x="24064" y="57495"/>
                    </a:lnTo>
                    <a:cubicBezTo>
                      <a:pt x="23885" y="67661"/>
                      <a:pt x="31983" y="76048"/>
                      <a:pt x="42149" y="76226"/>
                    </a:cubicBezTo>
                    <a:cubicBezTo>
                      <a:pt x="42258" y="76227"/>
                      <a:pt x="42366" y="76229"/>
                      <a:pt x="42475" y="76229"/>
                    </a:cubicBezTo>
                    <a:lnTo>
                      <a:pt x="256950" y="76229"/>
                    </a:lnTo>
                    <a:cubicBezTo>
                      <a:pt x="267118" y="76229"/>
                      <a:pt x="275361" y="67986"/>
                      <a:pt x="275361" y="57818"/>
                    </a:cubicBezTo>
                    <a:lnTo>
                      <a:pt x="275361" y="42960"/>
                    </a:lnTo>
                    <a:cubicBezTo>
                      <a:pt x="275361" y="32791"/>
                      <a:pt x="267118" y="24548"/>
                      <a:pt x="256950" y="24548"/>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53" name="Google Shape;653;p35"/>
              <p:cNvSpPr/>
              <p:nvPr/>
            </p:nvSpPr>
            <p:spPr>
              <a:xfrm>
                <a:off x="4583844" y="2399528"/>
                <a:ext cx="63957" cy="15506"/>
              </a:xfrm>
              <a:custGeom>
                <a:avLst/>
                <a:gdLst/>
                <a:ahLst/>
                <a:cxnLst/>
                <a:rect l="l" t="t" r="r" b="b"/>
                <a:pathLst>
                  <a:path w="63957" h="15506" extrusionOk="0">
                    <a:moveTo>
                      <a:pt x="56205" y="15506"/>
                    </a:moveTo>
                    <a:lnTo>
                      <a:pt x="7754" y="15506"/>
                    </a:lnTo>
                    <a:cubicBezTo>
                      <a:pt x="3472" y="15506"/>
                      <a:pt x="2" y="12035"/>
                      <a:pt x="2" y="7754"/>
                    </a:cubicBezTo>
                    <a:cubicBezTo>
                      <a:pt x="-89" y="3563"/>
                      <a:pt x="3237" y="92"/>
                      <a:pt x="7428" y="2"/>
                    </a:cubicBezTo>
                    <a:cubicBezTo>
                      <a:pt x="7536" y="0"/>
                      <a:pt x="7646" y="0"/>
                      <a:pt x="7754" y="2"/>
                    </a:cubicBezTo>
                    <a:lnTo>
                      <a:pt x="56205" y="2"/>
                    </a:lnTo>
                    <a:cubicBezTo>
                      <a:pt x="60396" y="-89"/>
                      <a:pt x="63866" y="3237"/>
                      <a:pt x="63957" y="7428"/>
                    </a:cubicBezTo>
                    <a:cubicBezTo>
                      <a:pt x="63958" y="7536"/>
                      <a:pt x="63958" y="7646"/>
                      <a:pt x="63957" y="7754"/>
                    </a:cubicBezTo>
                    <a:cubicBezTo>
                      <a:pt x="63957" y="12035"/>
                      <a:pt x="60486" y="15506"/>
                      <a:pt x="56205" y="15506"/>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54" name="Google Shape;654;p35"/>
              <p:cNvSpPr/>
              <p:nvPr/>
            </p:nvSpPr>
            <p:spPr>
              <a:xfrm>
                <a:off x="4536365" y="2475275"/>
                <a:ext cx="299424" cy="99969"/>
              </a:xfrm>
              <a:custGeom>
                <a:avLst/>
                <a:gdLst/>
                <a:ahLst/>
                <a:cxnLst/>
                <a:rect l="l" t="t" r="r" b="b"/>
                <a:pathLst>
                  <a:path w="299424" h="99969" extrusionOk="0">
                    <a:moveTo>
                      <a:pt x="256950" y="99970"/>
                    </a:moveTo>
                    <a:lnTo>
                      <a:pt x="42475" y="99970"/>
                    </a:lnTo>
                    <a:cubicBezTo>
                      <a:pt x="18991" y="99881"/>
                      <a:pt x="0" y="80817"/>
                      <a:pt x="0" y="57333"/>
                    </a:cubicBezTo>
                    <a:lnTo>
                      <a:pt x="0" y="42475"/>
                    </a:lnTo>
                    <a:cubicBezTo>
                      <a:pt x="0" y="19017"/>
                      <a:pt x="19017" y="0"/>
                      <a:pt x="42475" y="0"/>
                    </a:cubicBezTo>
                    <a:lnTo>
                      <a:pt x="256950" y="0"/>
                    </a:lnTo>
                    <a:cubicBezTo>
                      <a:pt x="280408" y="0"/>
                      <a:pt x="299425" y="19017"/>
                      <a:pt x="299425" y="42475"/>
                    </a:cubicBezTo>
                    <a:lnTo>
                      <a:pt x="299425" y="57333"/>
                    </a:lnTo>
                    <a:cubicBezTo>
                      <a:pt x="299425" y="80817"/>
                      <a:pt x="280434" y="99881"/>
                      <a:pt x="256950" y="99970"/>
                    </a:cubicBezTo>
                    <a:close/>
                    <a:moveTo>
                      <a:pt x="42475" y="24064"/>
                    </a:moveTo>
                    <a:cubicBezTo>
                      <a:pt x="32343" y="24151"/>
                      <a:pt x="24152" y="32344"/>
                      <a:pt x="24064" y="42475"/>
                    </a:cubicBezTo>
                    <a:lnTo>
                      <a:pt x="24064" y="57333"/>
                    </a:lnTo>
                    <a:cubicBezTo>
                      <a:pt x="24064" y="67501"/>
                      <a:pt x="32307" y="75745"/>
                      <a:pt x="42475" y="75745"/>
                    </a:cubicBezTo>
                    <a:lnTo>
                      <a:pt x="256950" y="75745"/>
                    </a:lnTo>
                    <a:cubicBezTo>
                      <a:pt x="267118" y="75745"/>
                      <a:pt x="275361" y="67501"/>
                      <a:pt x="275361" y="57333"/>
                    </a:cubicBezTo>
                    <a:lnTo>
                      <a:pt x="275361" y="42475"/>
                    </a:lnTo>
                    <a:cubicBezTo>
                      <a:pt x="275274" y="32344"/>
                      <a:pt x="267081" y="24151"/>
                      <a:pt x="256950" y="24064"/>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55" name="Google Shape;655;p35"/>
              <p:cNvSpPr/>
              <p:nvPr/>
            </p:nvSpPr>
            <p:spPr>
              <a:xfrm>
                <a:off x="4583845" y="2517427"/>
                <a:ext cx="63957" cy="15505"/>
              </a:xfrm>
              <a:custGeom>
                <a:avLst/>
                <a:gdLst/>
                <a:ahLst/>
                <a:cxnLst/>
                <a:rect l="l" t="t" r="r" b="b"/>
                <a:pathLst>
                  <a:path w="63957" h="15505" extrusionOk="0">
                    <a:moveTo>
                      <a:pt x="56204" y="15504"/>
                    </a:moveTo>
                    <a:lnTo>
                      <a:pt x="7753" y="15504"/>
                    </a:lnTo>
                    <a:cubicBezTo>
                      <a:pt x="3562" y="15595"/>
                      <a:pt x="92" y="12269"/>
                      <a:pt x="1" y="8078"/>
                    </a:cubicBezTo>
                    <a:cubicBezTo>
                      <a:pt x="0" y="7970"/>
                      <a:pt x="0" y="7860"/>
                      <a:pt x="1" y="7752"/>
                    </a:cubicBezTo>
                    <a:cubicBezTo>
                      <a:pt x="1" y="3471"/>
                      <a:pt x="3472" y="0"/>
                      <a:pt x="7753" y="0"/>
                    </a:cubicBezTo>
                    <a:lnTo>
                      <a:pt x="56204" y="0"/>
                    </a:lnTo>
                    <a:cubicBezTo>
                      <a:pt x="60485" y="0"/>
                      <a:pt x="63956" y="3471"/>
                      <a:pt x="63956" y="7752"/>
                    </a:cubicBezTo>
                    <a:cubicBezTo>
                      <a:pt x="64046" y="11943"/>
                      <a:pt x="60721" y="15414"/>
                      <a:pt x="56530" y="15504"/>
                    </a:cubicBezTo>
                    <a:cubicBezTo>
                      <a:pt x="56422" y="15506"/>
                      <a:pt x="56312" y="15506"/>
                      <a:pt x="56204" y="15504"/>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656" name="Google Shape;656;p35"/>
          <p:cNvGrpSpPr/>
          <p:nvPr/>
        </p:nvGrpSpPr>
        <p:grpSpPr>
          <a:xfrm>
            <a:off x="4611247" y="2757589"/>
            <a:ext cx="1040700" cy="601271"/>
            <a:chOff x="4611247" y="2757589"/>
            <a:chExt cx="1040700" cy="601271"/>
          </a:xfrm>
        </p:grpSpPr>
        <p:sp>
          <p:nvSpPr>
            <p:cNvPr id="657" name="Google Shape;657;p35"/>
            <p:cNvSpPr txBox="1"/>
            <p:nvPr/>
          </p:nvSpPr>
          <p:spPr>
            <a:xfrm>
              <a:off x="4611247" y="3190261"/>
              <a:ext cx="1040700" cy="168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1398C9"/>
                  </a:solidFill>
                </a:rPr>
                <a:t>Structured Data</a:t>
              </a:r>
              <a:endParaRPr sz="700">
                <a:solidFill>
                  <a:srgbClr val="1398C9"/>
                </a:solidFill>
              </a:endParaRPr>
            </a:p>
          </p:txBody>
        </p:sp>
        <p:sp>
          <p:nvSpPr>
            <p:cNvPr id="658" name="Google Shape;658;p35"/>
            <p:cNvSpPr/>
            <p:nvPr/>
          </p:nvSpPr>
          <p:spPr>
            <a:xfrm>
              <a:off x="4944947" y="2757589"/>
              <a:ext cx="373600" cy="430044"/>
            </a:xfrm>
            <a:custGeom>
              <a:avLst/>
              <a:gdLst/>
              <a:ahLst/>
              <a:cxnLst/>
              <a:rect l="l" t="t" r="r" b="b"/>
              <a:pathLst>
                <a:path w="256770" h="295563" extrusionOk="0">
                  <a:moveTo>
                    <a:pt x="128385" y="0"/>
                  </a:moveTo>
                  <a:cubicBezTo>
                    <a:pt x="64562" y="0"/>
                    <a:pt x="0" y="19304"/>
                    <a:pt x="0" y="56249"/>
                  </a:cubicBezTo>
                  <a:lnTo>
                    <a:pt x="0" y="239314"/>
                  </a:lnTo>
                  <a:cubicBezTo>
                    <a:pt x="0" y="276260"/>
                    <a:pt x="64655" y="295564"/>
                    <a:pt x="128385" y="295564"/>
                  </a:cubicBezTo>
                  <a:cubicBezTo>
                    <a:pt x="192116" y="295564"/>
                    <a:pt x="256771" y="276260"/>
                    <a:pt x="256771" y="239314"/>
                  </a:cubicBezTo>
                  <a:lnTo>
                    <a:pt x="256771" y="56249"/>
                  </a:lnTo>
                  <a:cubicBezTo>
                    <a:pt x="256771" y="19304"/>
                    <a:pt x="192209" y="0"/>
                    <a:pt x="128385" y="0"/>
                  </a:cubicBezTo>
                  <a:close/>
                  <a:moveTo>
                    <a:pt x="41841" y="257325"/>
                  </a:moveTo>
                  <a:cubicBezTo>
                    <a:pt x="29372" y="251506"/>
                    <a:pt x="22167" y="244764"/>
                    <a:pt x="22167" y="239314"/>
                  </a:cubicBezTo>
                  <a:lnTo>
                    <a:pt x="22167" y="217055"/>
                  </a:lnTo>
                  <a:cubicBezTo>
                    <a:pt x="28161" y="221293"/>
                    <a:pt x="34642" y="224796"/>
                    <a:pt x="41471" y="227492"/>
                  </a:cubicBezTo>
                  <a:close/>
                  <a:moveTo>
                    <a:pt x="41841" y="217701"/>
                  </a:moveTo>
                  <a:cubicBezTo>
                    <a:pt x="34660" y="214781"/>
                    <a:pt x="28012" y="210693"/>
                    <a:pt x="22167" y="205601"/>
                  </a:cubicBezTo>
                  <a:lnTo>
                    <a:pt x="22167" y="174475"/>
                  </a:lnTo>
                  <a:cubicBezTo>
                    <a:pt x="28183" y="178678"/>
                    <a:pt x="34660" y="182181"/>
                    <a:pt x="41471" y="184912"/>
                  </a:cubicBezTo>
                  <a:close/>
                  <a:moveTo>
                    <a:pt x="41841" y="175029"/>
                  </a:moveTo>
                  <a:cubicBezTo>
                    <a:pt x="34666" y="172138"/>
                    <a:pt x="28019" y="168081"/>
                    <a:pt x="22167" y="163022"/>
                  </a:cubicBezTo>
                  <a:lnTo>
                    <a:pt x="22167" y="132634"/>
                  </a:lnTo>
                  <a:cubicBezTo>
                    <a:pt x="28295" y="136895"/>
                    <a:pt x="34897" y="140429"/>
                    <a:pt x="41841" y="143164"/>
                  </a:cubicBezTo>
                  <a:close/>
                  <a:moveTo>
                    <a:pt x="41841" y="133188"/>
                  </a:moveTo>
                  <a:cubicBezTo>
                    <a:pt x="34672" y="130327"/>
                    <a:pt x="28024" y="126301"/>
                    <a:pt x="22167" y="121273"/>
                  </a:cubicBezTo>
                  <a:lnTo>
                    <a:pt x="22167" y="89408"/>
                  </a:lnTo>
                  <a:cubicBezTo>
                    <a:pt x="26817" y="92274"/>
                    <a:pt x="31699" y="94746"/>
                    <a:pt x="36761" y="96797"/>
                  </a:cubicBezTo>
                  <a:lnTo>
                    <a:pt x="41471" y="99106"/>
                  </a:lnTo>
                  <a:close/>
                  <a:moveTo>
                    <a:pt x="82943" y="269332"/>
                  </a:moveTo>
                  <a:cubicBezTo>
                    <a:pt x="71936" y="267598"/>
                    <a:pt x="61114" y="264845"/>
                    <a:pt x="50615" y="261112"/>
                  </a:cubicBezTo>
                  <a:lnTo>
                    <a:pt x="50615" y="230909"/>
                  </a:lnTo>
                  <a:cubicBezTo>
                    <a:pt x="61174" y="234329"/>
                    <a:pt x="71982" y="236924"/>
                    <a:pt x="82943" y="238668"/>
                  </a:cubicBezTo>
                  <a:close/>
                  <a:moveTo>
                    <a:pt x="82943" y="229431"/>
                  </a:moveTo>
                  <a:cubicBezTo>
                    <a:pt x="71943" y="227663"/>
                    <a:pt x="61124" y="224912"/>
                    <a:pt x="50615" y="221211"/>
                  </a:cubicBezTo>
                  <a:lnTo>
                    <a:pt x="50615" y="188145"/>
                  </a:lnTo>
                  <a:cubicBezTo>
                    <a:pt x="61157" y="191669"/>
                    <a:pt x="71968" y="194326"/>
                    <a:pt x="82943" y="196088"/>
                  </a:cubicBezTo>
                  <a:close/>
                  <a:moveTo>
                    <a:pt x="82943" y="186759"/>
                  </a:moveTo>
                  <a:cubicBezTo>
                    <a:pt x="71954" y="184979"/>
                    <a:pt x="61139" y="182258"/>
                    <a:pt x="50615" y="178631"/>
                  </a:cubicBezTo>
                  <a:lnTo>
                    <a:pt x="50615" y="146212"/>
                  </a:lnTo>
                  <a:cubicBezTo>
                    <a:pt x="61166" y="149614"/>
                    <a:pt x="71978" y="152147"/>
                    <a:pt x="82943" y="153785"/>
                  </a:cubicBezTo>
                  <a:close/>
                  <a:moveTo>
                    <a:pt x="82943" y="144641"/>
                  </a:moveTo>
                  <a:cubicBezTo>
                    <a:pt x="71957" y="142892"/>
                    <a:pt x="61142" y="140203"/>
                    <a:pt x="50615" y="136606"/>
                  </a:cubicBezTo>
                  <a:lnTo>
                    <a:pt x="50615" y="102616"/>
                  </a:lnTo>
                  <a:cubicBezTo>
                    <a:pt x="61116" y="106407"/>
                    <a:pt x="71935" y="109250"/>
                    <a:pt x="82943" y="111113"/>
                  </a:cubicBezTo>
                  <a:close/>
                  <a:moveTo>
                    <a:pt x="123767" y="272935"/>
                  </a:moveTo>
                  <a:cubicBezTo>
                    <a:pt x="112989" y="272805"/>
                    <a:pt x="102227" y="272065"/>
                    <a:pt x="91532" y="270718"/>
                  </a:cubicBezTo>
                  <a:lnTo>
                    <a:pt x="91532" y="239961"/>
                  </a:lnTo>
                  <a:cubicBezTo>
                    <a:pt x="102223" y="241345"/>
                    <a:pt x="112988" y="242086"/>
                    <a:pt x="123767" y="242177"/>
                  </a:cubicBezTo>
                  <a:close/>
                  <a:moveTo>
                    <a:pt x="123767" y="233033"/>
                  </a:moveTo>
                  <a:cubicBezTo>
                    <a:pt x="112988" y="232942"/>
                    <a:pt x="102223" y="232201"/>
                    <a:pt x="91532" y="230817"/>
                  </a:cubicBezTo>
                  <a:lnTo>
                    <a:pt x="91532" y="197289"/>
                  </a:lnTo>
                  <a:cubicBezTo>
                    <a:pt x="102223" y="198670"/>
                    <a:pt x="112988" y="199410"/>
                    <a:pt x="123767" y="199505"/>
                  </a:cubicBezTo>
                  <a:close/>
                  <a:moveTo>
                    <a:pt x="123767" y="190454"/>
                  </a:moveTo>
                  <a:cubicBezTo>
                    <a:pt x="112988" y="190286"/>
                    <a:pt x="102226" y="189514"/>
                    <a:pt x="91532" y="188145"/>
                  </a:cubicBezTo>
                  <a:lnTo>
                    <a:pt x="91532" y="155079"/>
                  </a:lnTo>
                  <a:cubicBezTo>
                    <a:pt x="102230" y="156384"/>
                    <a:pt x="112991" y="157093"/>
                    <a:pt x="123767" y="157203"/>
                  </a:cubicBezTo>
                  <a:close/>
                  <a:moveTo>
                    <a:pt x="123767" y="148059"/>
                  </a:moveTo>
                  <a:cubicBezTo>
                    <a:pt x="112991" y="147949"/>
                    <a:pt x="102230" y="147240"/>
                    <a:pt x="91532" y="145935"/>
                  </a:cubicBezTo>
                  <a:lnTo>
                    <a:pt x="91532" y="112499"/>
                  </a:lnTo>
                  <a:cubicBezTo>
                    <a:pt x="102214" y="113991"/>
                    <a:pt x="112982" y="114793"/>
                    <a:pt x="123767" y="114900"/>
                  </a:cubicBezTo>
                  <a:close/>
                  <a:moveTo>
                    <a:pt x="164869" y="270718"/>
                  </a:moveTo>
                  <a:cubicBezTo>
                    <a:pt x="154174" y="272065"/>
                    <a:pt x="143412" y="272805"/>
                    <a:pt x="132634" y="272935"/>
                  </a:cubicBezTo>
                  <a:lnTo>
                    <a:pt x="132634" y="242177"/>
                  </a:lnTo>
                  <a:cubicBezTo>
                    <a:pt x="143414" y="242086"/>
                    <a:pt x="154178" y="241345"/>
                    <a:pt x="164869" y="239961"/>
                  </a:cubicBezTo>
                  <a:close/>
                  <a:moveTo>
                    <a:pt x="164869" y="230817"/>
                  </a:moveTo>
                  <a:cubicBezTo>
                    <a:pt x="154178" y="232201"/>
                    <a:pt x="143414" y="232942"/>
                    <a:pt x="132634" y="233033"/>
                  </a:cubicBezTo>
                  <a:lnTo>
                    <a:pt x="132634" y="199505"/>
                  </a:lnTo>
                  <a:cubicBezTo>
                    <a:pt x="143414" y="199410"/>
                    <a:pt x="154178" y="198670"/>
                    <a:pt x="164869" y="197289"/>
                  </a:cubicBezTo>
                  <a:close/>
                  <a:moveTo>
                    <a:pt x="164869" y="188145"/>
                  </a:moveTo>
                  <a:cubicBezTo>
                    <a:pt x="154175" y="189514"/>
                    <a:pt x="143414" y="190286"/>
                    <a:pt x="132634" y="190454"/>
                  </a:cubicBezTo>
                  <a:lnTo>
                    <a:pt x="132634" y="157203"/>
                  </a:lnTo>
                  <a:cubicBezTo>
                    <a:pt x="143410" y="157093"/>
                    <a:pt x="154172" y="156384"/>
                    <a:pt x="164869" y="155079"/>
                  </a:cubicBezTo>
                  <a:close/>
                  <a:moveTo>
                    <a:pt x="164869" y="145935"/>
                  </a:moveTo>
                  <a:cubicBezTo>
                    <a:pt x="154172" y="147240"/>
                    <a:pt x="143410" y="147949"/>
                    <a:pt x="132634" y="148059"/>
                  </a:cubicBezTo>
                  <a:lnTo>
                    <a:pt x="132634" y="114900"/>
                  </a:lnTo>
                  <a:cubicBezTo>
                    <a:pt x="143419" y="114793"/>
                    <a:pt x="154187" y="113991"/>
                    <a:pt x="164869" y="112499"/>
                  </a:cubicBezTo>
                  <a:close/>
                  <a:moveTo>
                    <a:pt x="205971" y="261112"/>
                  </a:moveTo>
                  <a:cubicBezTo>
                    <a:pt x="195473" y="264845"/>
                    <a:pt x="184651" y="267598"/>
                    <a:pt x="173644" y="269332"/>
                  </a:cubicBezTo>
                  <a:lnTo>
                    <a:pt x="173644" y="238668"/>
                  </a:lnTo>
                  <a:cubicBezTo>
                    <a:pt x="184604" y="236924"/>
                    <a:pt x="195413" y="234329"/>
                    <a:pt x="205971" y="230909"/>
                  </a:cubicBezTo>
                  <a:close/>
                  <a:moveTo>
                    <a:pt x="205971" y="221211"/>
                  </a:moveTo>
                  <a:cubicBezTo>
                    <a:pt x="195463" y="224912"/>
                    <a:pt x="184643" y="227663"/>
                    <a:pt x="173644" y="229431"/>
                  </a:cubicBezTo>
                  <a:lnTo>
                    <a:pt x="173644" y="196088"/>
                  </a:lnTo>
                  <a:cubicBezTo>
                    <a:pt x="184618" y="194326"/>
                    <a:pt x="195429" y="191669"/>
                    <a:pt x="205971" y="188145"/>
                  </a:cubicBezTo>
                  <a:close/>
                  <a:moveTo>
                    <a:pt x="205971" y="178631"/>
                  </a:moveTo>
                  <a:cubicBezTo>
                    <a:pt x="195447" y="182259"/>
                    <a:pt x="184632" y="184979"/>
                    <a:pt x="173644" y="186759"/>
                  </a:cubicBezTo>
                  <a:lnTo>
                    <a:pt x="173644" y="153785"/>
                  </a:lnTo>
                  <a:cubicBezTo>
                    <a:pt x="184606" y="152138"/>
                    <a:pt x="195417" y="149605"/>
                    <a:pt x="205971" y="146212"/>
                  </a:cubicBezTo>
                  <a:close/>
                  <a:moveTo>
                    <a:pt x="205971" y="136606"/>
                  </a:moveTo>
                  <a:cubicBezTo>
                    <a:pt x="195444" y="140203"/>
                    <a:pt x="184629" y="142892"/>
                    <a:pt x="173644" y="144641"/>
                  </a:cubicBezTo>
                  <a:lnTo>
                    <a:pt x="173644" y="111113"/>
                  </a:lnTo>
                  <a:cubicBezTo>
                    <a:pt x="184652" y="109250"/>
                    <a:pt x="195470" y="106407"/>
                    <a:pt x="205971" y="102616"/>
                  </a:cubicBezTo>
                  <a:close/>
                  <a:moveTo>
                    <a:pt x="233680" y="239314"/>
                  </a:moveTo>
                  <a:cubicBezTo>
                    <a:pt x="233680" y="244856"/>
                    <a:pt x="226845" y="251506"/>
                    <a:pt x="214376" y="257325"/>
                  </a:cubicBezTo>
                  <a:lnTo>
                    <a:pt x="214376" y="227492"/>
                  </a:lnTo>
                  <a:cubicBezTo>
                    <a:pt x="221535" y="224887"/>
                    <a:pt x="228332" y="221379"/>
                    <a:pt x="234604" y="217055"/>
                  </a:cubicBezTo>
                  <a:close/>
                  <a:moveTo>
                    <a:pt x="233680" y="205601"/>
                  </a:moveTo>
                  <a:cubicBezTo>
                    <a:pt x="227947" y="210659"/>
                    <a:pt x="221427" y="214746"/>
                    <a:pt x="214376" y="217701"/>
                  </a:cubicBezTo>
                  <a:lnTo>
                    <a:pt x="214376" y="184912"/>
                  </a:lnTo>
                  <a:cubicBezTo>
                    <a:pt x="221540" y="182278"/>
                    <a:pt x="228337" y="178739"/>
                    <a:pt x="234604" y="174383"/>
                  </a:cubicBezTo>
                  <a:close/>
                  <a:moveTo>
                    <a:pt x="233680" y="162929"/>
                  </a:moveTo>
                  <a:cubicBezTo>
                    <a:pt x="227971" y="168019"/>
                    <a:pt x="221445" y="172109"/>
                    <a:pt x="214376" y="175029"/>
                  </a:cubicBezTo>
                  <a:lnTo>
                    <a:pt x="214376" y="143164"/>
                  </a:lnTo>
                  <a:cubicBezTo>
                    <a:pt x="221504" y="140449"/>
                    <a:pt x="228292" y="136915"/>
                    <a:pt x="234604" y="132634"/>
                  </a:cubicBezTo>
                  <a:close/>
                  <a:moveTo>
                    <a:pt x="233680" y="121181"/>
                  </a:moveTo>
                  <a:cubicBezTo>
                    <a:pt x="227964" y="126237"/>
                    <a:pt x="221438" y="130296"/>
                    <a:pt x="214376" y="133188"/>
                  </a:cubicBezTo>
                  <a:lnTo>
                    <a:pt x="214376" y="99106"/>
                  </a:lnTo>
                  <a:lnTo>
                    <a:pt x="218994" y="96797"/>
                  </a:lnTo>
                  <a:cubicBezTo>
                    <a:pt x="224095" y="94764"/>
                    <a:pt x="229008" y="92292"/>
                    <a:pt x="233680" y="89408"/>
                  </a:cubicBezTo>
                  <a:close/>
                  <a:moveTo>
                    <a:pt x="128385" y="89962"/>
                  </a:moveTo>
                  <a:cubicBezTo>
                    <a:pt x="63731" y="89962"/>
                    <a:pt x="22167" y="70012"/>
                    <a:pt x="22167" y="56249"/>
                  </a:cubicBezTo>
                  <a:cubicBezTo>
                    <a:pt x="22167" y="42487"/>
                    <a:pt x="63731" y="22537"/>
                    <a:pt x="128385" y="22537"/>
                  </a:cubicBezTo>
                  <a:cubicBezTo>
                    <a:pt x="193040" y="22537"/>
                    <a:pt x="234604" y="42487"/>
                    <a:pt x="234604" y="56249"/>
                  </a:cubicBezTo>
                  <a:cubicBezTo>
                    <a:pt x="234604" y="70012"/>
                    <a:pt x="193040" y="89962"/>
                    <a:pt x="128385" y="89962"/>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rgbClr val="262626"/>
                </a:solidFill>
                <a:latin typeface="Arial"/>
                <a:ea typeface="Arial"/>
                <a:cs typeface="Arial"/>
                <a:sym typeface="Arial"/>
              </a:endParaRPr>
            </a:p>
          </p:txBody>
        </p:sp>
      </p:grpSp>
      <p:grpSp>
        <p:nvGrpSpPr>
          <p:cNvPr id="659" name="Google Shape;659;p35"/>
          <p:cNvGrpSpPr/>
          <p:nvPr/>
        </p:nvGrpSpPr>
        <p:grpSpPr>
          <a:xfrm>
            <a:off x="4611397" y="3437677"/>
            <a:ext cx="1040700" cy="677484"/>
            <a:chOff x="4611397" y="3437677"/>
            <a:chExt cx="1040700" cy="677484"/>
          </a:xfrm>
        </p:grpSpPr>
        <p:sp>
          <p:nvSpPr>
            <p:cNvPr id="660" name="Google Shape;660;p35"/>
            <p:cNvSpPr txBox="1"/>
            <p:nvPr/>
          </p:nvSpPr>
          <p:spPr>
            <a:xfrm>
              <a:off x="4611397" y="3946560"/>
              <a:ext cx="1040700" cy="1686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1398C9"/>
                  </a:solidFill>
                </a:rPr>
                <a:t>Semi-structured</a:t>
              </a:r>
              <a:endParaRPr sz="700">
                <a:solidFill>
                  <a:srgbClr val="1398C9"/>
                </a:solidFill>
              </a:endParaRPr>
            </a:p>
            <a:p>
              <a:pPr marL="0" marR="0" lvl="0" indent="0" algn="ctr" rtl="0">
                <a:lnSpc>
                  <a:spcPct val="100000"/>
                </a:lnSpc>
                <a:spcBef>
                  <a:spcPts val="0"/>
                </a:spcBef>
                <a:spcAft>
                  <a:spcPts val="0"/>
                </a:spcAft>
                <a:buNone/>
              </a:pPr>
              <a:r>
                <a:rPr lang="en-US" sz="700">
                  <a:solidFill>
                    <a:srgbClr val="1398C9"/>
                  </a:solidFill>
                </a:rPr>
                <a:t>Data</a:t>
              </a:r>
              <a:endParaRPr sz="700">
                <a:solidFill>
                  <a:srgbClr val="1398C9"/>
                </a:solidFill>
              </a:endParaRPr>
            </a:p>
          </p:txBody>
        </p:sp>
        <p:sp>
          <p:nvSpPr>
            <p:cNvPr id="661" name="Google Shape;661;p35"/>
            <p:cNvSpPr/>
            <p:nvPr/>
          </p:nvSpPr>
          <p:spPr>
            <a:xfrm>
              <a:off x="4944947" y="3437677"/>
              <a:ext cx="373600" cy="430044"/>
            </a:xfrm>
            <a:custGeom>
              <a:avLst/>
              <a:gdLst/>
              <a:ahLst/>
              <a:cxnLst/>
              <a:rect l="l" t="t" r="r" b="b"/>
              <a:pathLst>
                <a:path w="256770" h="295563" extrusionOk="0">
                  <a:moveTo>
                    <a:pt x="0" y="239314"/>
                  </a:moveTo>
                  <a:cubicBezTo>
                    <a:pt x="0" y="276260"/>
                    <a:pt x="64655" y="295564"/>
                    <a:pt x="128385" y="295564"/>
                  </a:cubicBezTo>
                  <a:cubicBezTo>
                    <a:pt x="192116" y="295564"/>
                    <a:pt x="256771" y="276260"/>
                    <a:pt x="256771" y="239314"/>
                  </a:cubicBezTo>
                  <a:lnTo>
                    <a:pt x="256771" y="56249"/>
                  </a:lnTo>
                  <a:cubicBezTo>
                    <a:pt x="256771" y="19304"/>
                    <a:pt x="192116" y="0"/>
                    <a:pt x="128385" y="0"/>
                  </a:cubicBezTo>
                  <a:cubicBezTo>
                    <a:pt x="64655" y="0"/>
                    <a:pt x="0" y="19304"/>
                    <a:pt x="0" y="56249"/>
                  </a:cubicBezTo>
                  <a:close/>
                  <a:moveTo>
                    <a:pt x="83127" y="229431"/>
                  </a:moveTo>
                  <a:cubicBezTo>
                    <a:pt x="72160" y="227651"/>
                    <a:pt x="61373" y="224900"/>
                    <a:pt x="50892" y="221211"/>
                  </a:cubicBezTo>
                  <a:lnTo>
                    <a:pt x="50892" y="188145"/>
                  </a:lnTo>
                  <a:cubicBezTo>
                    <a:pt x="61405" y="191658"/>
                    <a:pt x="72186" y="194315"/>
                    <a:pt x="83127" y="196088"/>
                  </a:cubicBezTo>
                  <a:close/>
                  <a:moveTo>
                    <a:pt x="83127" y="186759"/>
                  </a:moveTo>
                  <a:cubicBezTo>
                    <a:pt x="72172" y="184967"/>
                    <a:pt x="61388" y="182247"/>
                    <a:pt x="50892" y="178631"/>
                  </a:cubicBezTo>
                  <a:lnTo>
                    <a:pt x="50892" y="146212"/>
                  </a:lnTo>
                  <a:cubicBezTo>
                    <a:pt x="61415" y="149605"/>
                    <a:pt x="72195" y="152138"/>
                    <a:pt x="83127" y="153785"/>
                  </a:cubicBezTo>
                  <a:close/>
                  <a:moveTo>
                    <a:pt x="83127" y="144641"/>
                  </a:moveTo>
                  <a:cubicBezTo>
                    <a:pt x="72174" y="142881"/>
                    <a:pt x="61390" y="140192"/>
                    <a:pt x="50892" y="136606"/>
                  </a:cubicBezTo>
                  <a:lnTo>
                    <a:pt x="50892" y="102616"/>
                  </a:lnTo>
                  <a:cubicBezTo>
                    <a:pt x="61365" y="106396"/>
                    <a:pt x="72153" y="109238"/>
                    <a:pt x="83127" y="111113"/>
                  </a:cubicBezTo>
                  <a:close/>
                  <a:moveTo>
                    <a:pt x="124229" y="190823"/>
                  </a:moveTo>
                  <a:cubicBezTo>
                    <a:pt x="113449" y="190655"/>
                    <a:pt x="102688" y="189884"/>
                    <a:pt x="91994" y="188514"/>
                  </a:cubicBezTo>
                  <a:lnTo>
                    <a:pt x="91994" y="155079"/>
                  </a:lnTo>
                  <a:cubicBezTo>
                    <a:pt x="102692" y="156384"/>
                    <a:pt x="113453" y="157093"/>
                    <a:pt x="124229" y="157203"/>
                  </a:cubicBezTo>
                  <a:close/>
                  <a:moveTo>
                    <a:pt x="165331" y="231186"/>
                  </a:moveTo>
                  <a:cubicBezTo>
                    <a:pt x="154640" y="232571"/>
                    <a:pt x="143876" y="233311"/>
                    <a:pt x="133096" y="233403"/>
                  </a:cubicBezTo>
                  <a:lnTo>
                    <a:pt x="133096" y="199505"/>
                  </a:lnTo>
                  <a:cubicBezTo>
                    <a:pt x="143876" y="199410"/>
                    <a:pt x="154640" y="198670"/>
                    <a:pt x="165331" y="197289"/>
                  </a:cubicBezTo>
                  <a:close/>
                  <a:moveTo>
                    <a:pt x="206433" y="261481"/>
                  </a:moveTo>
                  <a:cubicBezTo>
                    <a:pt x="195962" y="265205"/>
                    <a:pt x="185172" y="267956"/>
                    <a:pt x="174198" y="269702"/>
                  </a:cubicBezTo>
                  <a:lnTo>
                    <a:pt x="174198" y="238668"/>
                  </a:lnTo>
                  <a:cubicBezTo>
                    <a:pt x="185126" y="236913"/>
                    <a:pt x="195903" y="234319"/>
                    <a:pt x="206433" y="230909"/>
                  </a:cubicBezTo>
                  <a:close/>
                  <a:moveTo>
                    <a:pt x="206433" y="179001"/>
                  </a:moveTo>
                  <a:cubicBezTo>
                    <a:pt x="195937" y="182617"/>
                    <a:pt x="185153" y="185336"/>
                    <a:pt x="174198" y="187129"/>
                  </a:cubicBezTo>
                  <a:lnTo>
                    <a:pt x="174198" y="153785"/>
                  </a:lnTo>
                  <a:cubicBezTo>
                    <a:pt x="185128" y="152128"/>
                    <a:pt x="195908" y="149595"/>
                    <a:pt x="206433" y="146212"/>
                  </a:cubicBezTo>
                  <a:close/>
                  <a:moveTo>
                    <a:pt x="206433" y="136975"/>
                  </a:moveTo>
                  <a:cubicBezTo>
                    <a:pt x="195935" y="140562"/>
                    <a:pt x="185151" y="143250"/>
                    <a:pt x="174198" y="145011"/>
                  </a:cubicBezTo>
                  <a:lnTo>
                    <a:pt x="174198" y="111113"/>
                  </a:lnTo>
                  <a:cubicBezTo>
                    <a:pt x="185172" y="109238"/>
                    <a:pt x="195960" y="106396"/>
                    <a:pt x="206433" y="102616"/>
                  </a:cubicBezTo>
                  <a:close/>
                  <a:moveTo>
                    <a:pt x="234142" y="239684"/>
                  </a:moveTo>
                  <a:cubicBezTo>
                    <a:pt x="234142" y="245225"/>
                    <a:pt x="227307" y="251876"/>
                    <a:pt x="214838" y="257695"/>
                  </a:cubicBezTo>
                  <a:lnTo>
                    <a:pt x="214838" y="227492"/>
                  </a:lnTo>
                  <a:cubicBezTo>
                    <a:pt x="221836" y="224851"/>
                    <a:pt x="228476" y="221345"/>
                    <a:pt x="234604" y="217055"/>
                  </a:cubicBezTo>
                  <a:close/>
                  <a:moveTo>
                    <a:pt x="234142" y="121551"/>
                  </a:moveTo>
                  <a:cubicBezTo>
                    <a:pt x="228425" y="126607"/>
                    <a:pt x="221900" y="130666"/>
                    <a:pt x="214838" y="133558"/>
                  </a:cubicBezTo>
                  <a:lnTo>
                    <a:pt x="214838" y="99106"/>
                  </a:lnTo>
                  <a:lnTo>
                    <a:pt x="219456" y="96797"/>
                  </a:lnTo>
                  <a:cubicBezTo>
                    <a:pt x="224556" y="94764"/>
                    <a:pt x="229470" y="92292"/>
                    <a:pt x="234142" y="89408"/>
                  </a:cubicBezTo>
                  <a:close/>
                  <a:moveTo>
                    <a:pt x="128385" y="22537"/>
                  </a:moveTo>
                  <a:cubicBezTo>
                    <a:pt x="193040" y="22537"/>
                    <a:pt x="234604" y="42487"/>
                    <a:pt x="234604" y="56249"/>
                  </a:cubicBezTo>
                  <a:cubicBezTo>
                    <a:pt x="234604" y="70012"/>
                    <a:pt x="193040" y="89962"/>
                    <a:pt x="128385" y="89962"/>
                  </a:cubicBezTo>
                  <a:cubicBezTo>
                    <a:pt x="63731" y="89962"/>
                    <a:pt x="22167" y="70012"/>
                    <a:pt x="22167" y="56249"/>
                  </a:cubicBezTo>
                  <a:cubicBezTo>
                    <a:pt x="22167" y="42487"/>
                    <a:pt x="63731" y="22537"/>
                    <a:pt x="128385" y="22537"/>
                  </a:cubicBezTo>
                  <a:close/>
                  <a:moveTo>
                    <a:pt x="22167" y="89408"/>
                  </a:moveTo>
                  <a:cubicBezTo>
                    <a:pt x="26817" y="92274"/>
                    <a:pt x="31699" y="94746"/>
                    <a:pt x="36761" y="96797"/>
                  </a:cubicBezTo>
                  <a:lnTo>
                    <a:pt x="41471" y="99106"/>
                  </a:lnTo>
                  <a:lnTo>
                    <a:pt x="41471" y="133188"/>
                  </a:lnTo>
                  <a:cubicBezTo>
                    <a:pt x="34432" y="130291"/>
                    <a:pt x="27912" y="126267"/>
                    <a:pt x="22167" y="121273"/>
                  </a:cubicBezTo>
                  <a:close/>
                  <a:moveTo>
                    <a:pt x="22167" y="174475"/>
                  </a:moveTo>
                  <a:cubicBezTo>
                    <a:pt x="28183" y="178678"/>
                    <a:pt x="34660" y="182181"/>
                    <a:pt x="41471" y="184912"/>
                  </a:cubicBezTo>
                  <a:lnTo>
                    <a:pt x="41471" y="217701"/>
                  </a:lnTo>
                  <a:cubicBezTo>
                    <a:pt x="34421" y="214746"/>
                    <a:pt x="27900" y="210659"/>
                    <a:pt x="22167" y="205601"/>
                  </a:cubicBezTo>
                  <a:close/>
                  <a:moveTo>
                    <a:pt x="22167" y="217055"/>
                  </a:moveTo>
                  <a:cubicBezTo>
                    <a:pt x="28161" y="221293"/>
                    <a:pt x="34642" y="224796"/>
                    <a:pt x="41471" y="227492"/>
                  </a:cubicBezTo>
                  <a:lnTo>
                    <a:pt x="41471" y="257325"/>
                  </a:lnTo>
                  <a:cubicBezTo>
                    <a:pt x="29372" y="251506"/>
                    <a:pt x="22167" y="244764"/>
                    <a:pt x="22167" y="23931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a:solidFill>
                  <a:srgbClr val="262626"/>
                </a:solidFill>
                <a:latin typeface="Arial"/>
                <a:ea typeface="Arial"/>
                <a:cs typeface="Arial"/>
                <a:sym typeface="Arial"/>
              </a:endParaRPr>
            </a:p>
          </p:txBody>
        </p:sp>
      </p:grpSp>
      <p:grpSp>
        <p:nvGrpSpPr>
          <p:cNvPr id="662" name="Google Shape;662;p35"/>
          <p:cNvGrpSpPr/>
          <p:nvPr/>
        </p:nvGrpSpPr>
        <p:grpSpPr>
          <a:xfrm>
            <a:off x="8070001" y="2595337"/>
            <a:ext cx="998100" cy="655697"/>
            <a:chOff x="8070001" y="2595337"/>
            <a:chExt cx="998100" cy="655697"/>
          </a:xfrm>
        </p:grpSpPr>
        <p:sp>
          <p:nvSpPr>
            <p:cNvPr id="663" name="Google Shape;663;p35"/>
            <p:cNvSpPr/>
            <p:nvPr/>
          </p:nvSpPr>
          <p:spPr>
            <a:xfrm>
              <a:off x="8070001" y="2912334"/>
              <a:ext cx="998100" cy="338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Data Marketplace</a:t>
              </a:r>
              <a:endParaRPr sz="700">
                <a:solidFill>
                  <a:srgbClr val="1398C9"/>
                </a:solidFill>
              </a:endParaRPr>
            </a:p>
          </p:txBody>
        </p:sp>
        <p:grpSp>
          <p:nvGrpSpPr>
            <p:cNvPr id="664" name="Google Shape;664;p35"/>
            <p:cNvGrpSpPr/>
            <p:nvPr/>
          </p:nvGrpSpPr>
          <p:grpSpPr>
            <a:xfrm>
              <a:off x="8387848" y="2595337"/>
              <a:ext cx="358976" cy="402347"/>
              <a:chOff x="4445000" y="2432050"/>
              <a:chExt cx="250612" cy="280890"/>
            </a:xfrm>
          </p:grpSpPr>
          <p:sp>
            <p:nvSpPr>
              <p:cNvPr id="665" name="Google Shape;665;p35"/>
              <p:cNvSpPr/>
              <p:nvPr/>
            </p:nvSpPr>
            <p:spPr>
              <a:xfrm>
                <a:off x="4487736" y="2477219"/>
                <a:ext cx="166403" cy="188688"/>
              </a:xfrm>
              <a:custGeom>
                <a:avLst/>
                <a:gdLst/>
                <a:ahLst/>
                <a:cxnLst/>
                <a:rect l="l" t="t" r="r" b="b"/>
                <a:pathLst>
                  <a:path w="166403" h="188688" extrusionOk="0">
                    <a:moveTo>
                      <a:pt x="163097" y="132715"/>
                    </a:moveTo>
                    <a:lnTo>
                      <a:pt x="151620" y="126103"/>
                    </a:lnTo>
                    <a:cubicBezTo>
                      <a:pt x="156282" y="116221"/>
                      <a:pt x="158660" y="105435"/>
                      <a:pt x="158582" y="94530"/>
                    </a:cubicBezTo>
                    <a:cubicBezTo>
                      <a:pt x="158584" y="83062"/>
                      <a:pt x="155912" y="71747"/>
                      <a:pt x="150774" y="61468"/>
                    </a:cubicBezTo>
                    <a:lnTo>
                      <a:pt x="162533" y="54762"/>
                    </a:lnTo>
                    <a:cubicBezTo>
                      <a:pt x="165503" y="52966"/>
                      <a:pt x="166440" y="49125"/>
                      <a:pt x="164624" y="46184"/>
                    </a:cubicBezTo>
                    <a:cubicBezTo>
                      <a:pt x="162873" y="43346"/>
                      <a:pt x="159180" y="42367"/>
                      <a:pt x="156230" y="43959"/>
                    </a:cubicBezTo>
                    <a:lnTo>
                      <a:pt x="144283" y="50758"/>
                    </a:lnTo>
                    <a:cubicBezTo>
                      <a:pt x="131250" y="33022"/>
                      <a:pt x="111048" y="21798"/>
                      <a:pt x="88967" y="20024"/>
                    </a:cubicBezTo>
                    <a:lnTo>
                      <a:pt x="88967" y="6240"/>
                    </a:lnTo>
                    <a:cubicBezTo>
                      <a:pt x="88967" y="2794"/>
                      <a:pt x="86145" y="0"/>
                      <a:pt x="82664" y="0"/>
                    </a:cubicBezTo>
                    <a:cubicBezTo>
                      <a:pt x="79183" y="0"/>
                      <a:pt x="76361" y="2794"/>
                      <a:pt x="76361" y="6240"/>
                    </a:cubicBezTo>
                    <a:lnTo>
                      <a:pt x="76361" y="20024"/>
                    </a:lnTo>
                    <a:cubicBezTo>
                      <a:pt x="53987" y="21911"/>
                      <a:pt x="33632" y="33592"/>
                      <a:pt x="20857" y="51875"/>
                    </a:cubicBezTo>
                    <a:lnTo>
                      <a:pt x="9475" y="45449"/>
                    </a:lnTo>
                    <a:cubicBezTo>
                      <a:pt x="6478" y="43696"/>
                      <a:pt x="2612" y="44680"/>
                      <a:pt x="842" y="47647"/>
                    </a:cubicBezTo>
                    <a:cubicBezTo>
                      <a:pt x="834" y="47660"/>
                      <a:pt x="827" y="47672"/>
                      <a:pt x="820" y="47684"/>
                    </a:cubicBezTo>
                    <a:cubicBezTo>
                      <a:pt x="-889" y="50697"/>
                      <a:pt x="158" y="54510"/>
                      <a:pt x="3172" y="56253"/>
                    </a:cubicBezTo>
                    <a:lnTo>
                      <a:pt x="14837" y="62865"/>
                    </a:lnTo>
                    <a:cubicBezTo>
                      <a:pt x="4931" y="83543"/>
                      <a:pt x="5174" y="107580"/>
                      <a:pt x="15495" y="128058"/>
                    </a:cubicBezTo>
                    <a:lnTo>
                      <a:pt x="4300" y="134671"/>
                    </a:lnTo>
                    <a:cubicBezTo>
                      <a:pt x="1287" y="136396"/>
                      <a:pt x="257" y="140213"/>
                      <a:pt x="1999" y="143196"/>
                    </a:cubicBezTo>
                    <a:cubicBezTo>
                      <a:pt x="3133" y="145138"/>
                      <a:pt x="5233" y="146328"/>
                      <a:pt x="7499" y="146312"/>
                    </a:cubicBezTo>
                    <a:cubicBezTo>
                      <a:pt x="8590" y="146308"/>
                      <a:pt x="9661" y="146019"/>
                      <a:pt x="10603" y="145474"/>
                    </a:cubicBezTo>
                    <a:lnTo>
                      <a:pt x="22551" y="138676"/>
                    </a:lnTo>
                    <a:cubicBezTo>
                      <a:pt x="35318" y="156042"/>
                      <a:pt x="55035" y="167109"/>
                      <a:pt x="76643" y="169037"/>
                    </a:cubicBezTo>
                    <a:lnTo>
                      <a:pt x="76643" y="182448"/>
                    </a:lnTo>
                    <a:cubicBezTo>
                      <a:pt x="76643" y="185894"/>
                      <a:pt x="79466" y="188688"/>
                      <a:pt x="82946" y="188688"/>
                    </a:cubicBezTo>
                    <a:cubicBezTo>
                      <a:pt x="86427" y="188688"/>
                      <a:pt x="89249" y="185894"/>
                      <a:pt x="89249" y="182448"/>
                    </a:cubicBezTo>
                    <a:lnTo>
                      <a:pt x="89249" y="169037"/>
                    </a:lnTo>
                    <a:cubicBezTo>
                      <a:pt x="112046" y="167311"/>
                      <a:pt x="132814" y="155421"/>
                      <a:pt x="145694" y="136720"/>
                    </a:cubicBezTo>
                    <a:lnTo>
                      <a:pt x="157077" y="143239"/>
                    </a:lnTo>
                    <a:cubicBezTo>
                      <a:pt x="158034" y="143829"/>
                      <a:pt x="159148" y="144120"/>
                      <a:pt x="160275" y="144077"/>
                    </a:cubicBezTo>
                    <a:cubicBezTo>
                      <a:pt x="162511" y="144067"/>
                      <a:pt x="164580" y="142902"/>
                      <a:pt x="165732" y="141004"/>
                    </a:cubicBezTo>
                    <a:cubicBezTo>
                      <a:pt x="167260" y="137990"/>
                      <a:pt x="166094" y="134320"/>
                      <a:pt x="163097" y="132715"/>
                    </a:cubicBezTo>
                    <a:close/>
                    <a:moveTo>
                      <a:pt x="83135" y="157023"/>
                    </a:moveTo>
                    <a:cubicBezTo>
                      <a:pt x="48376" y="157054"/>
                      <a:pt x="20173" y="129185"/>
                      <a:pt x="20140" y="94774"/>
                    </a:cubicBezTo>
                    <a:cubicBezTo>
                      <a:pt x="20130" y="83946"/>
                      <a:pt x="22971" y="73301"/>
                      <a:pt x="28383" y="63889"/>
                    </a:cubicBezTo>
                    <a:lnTo>
                      <a:pt x="28383" y="63889"/>
                    </a:lnTo>
                    <a:lnTo>
                      <a:pt x="28383" y="63889"/>
                    </a:lnTo>
                    <a:cubicBezTo>
                      <a:pt x="46485" y="34513"/>
                      <a:pt x="85214" y="25226"/>
                      <a:pt x="114886" y="43146"/>
                    </a:cubicBezTo>
                    <a:cubicBezTo>
                      <a:pt x="143381" y="60355"/>
                      <a:pt x="153350" y="96593"/>
                      <a:pt x="137603" y="125730"/>
                    </a:cubicBezTo>
                    <a:cubicBezTo>
                      <a:pt x="137564" y="125883"/>
                      <a:pt x="137564" y="126043"/>
                      <a:pt x="137603" y="126196"/>
                    </a:cubicBezTo>
                    <a:lnTo>
                      <a:pt x="137603" y="126754"/>
                    </a:lnTo>
                    <a:cubicBezTo>
                      <a:pt x="126142" y="145681"/>
                      <a:pt x="105424" y="157194"/>
                      <a:pt x="83135" y="15702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6" name="Google Shape;666;p35"/>
              <p:cNvSpPr/>
              <p:nvPr/>
            </p:nvSpPr>
            <p:spPr>
              <a:xfrm>
                <a:off x="4550268" y="2432050"/>
                <a:ext cx="41204" cy="40792"/>
              </a:xfrm>
              <a:custGeom>
                <a:avLst/>
                <a:gdLst/>
                <a:ahLst/>
                <a:cxnLst/>
                <a:rect l="l" t="t" r="r" b="b"/>
                <a:pathLst>
                  <a:path w="41204" h="40792" extrusionOk="0">
                    <a:moveTo>
                      <a:pt x="20602" y="40792"/>
                    </a:moveTo>
                    <a:cubicBezTo>
                      <a:pt x="31980" y="40792"/>
                      <a:pt x="41204" y="31661"/>
                      <a:pt x="41204" y="20396"/>
                    </a:cubicBezTo>
                    <a:cubicBezTo>
                      <a:pt x="41204" y="9132"/>
                      <a:pt x="31980" y="0"/>
                      <a:pt x="20602" y="0"/>
                    </a:cubicBezTo>
                    <a:cubicBezTo>
                      <a:pt x="9224" y="0"/>
                      <a:pt x="0" y="9132"/>
                      <a:pt x="0" y="20396"/>
                    </a:cubicBezTo>
                    <a:cubicBezTo>
                      <a:pt x="0" y="31661"/>
                      <a:pt x="9224" y="40792"/>
                      <a:pt x="20602" y="40792"/>
                    </a:cubicBezTo>
                    <a:close/>
                    <a:moveTo>
                      <a:pt x="20602" y="12852"/>
                    </a:moveTo>
                    <a:cubicBezTo>
                      <a:pt x="25018" y="12852"/>
                      <a:pt x="28599" y="16397"/>
                      <a:pt x="28599" y="20769"/>
                    </a:cubicBezTo>
                    <a:cubicBezTo>
                      <a:pt x="28650" y="25192"/>
                      <a:pt x="25070" y="28819"/>
                      <a:pt x="20602" y="28870"/>
                    </a:cubicBezTo>
                    <a:cubicBezTo>
                      <a:pt x="16135" y="28921"/>
                      <a:pt x="12470" y="25377"/>
                      <a:pt x="12419" y="20954"/>
                    </a:cubicBezTo>
                    <a:cubicBezTo>
                      <a:pt x="12367" y="16531"/>
                      <a:pt x="15947" y="12904"/>
                      <a:pt x="20415" y="12852"/>
                    </a:cubicBezTo>
                    <a:cubicBezTo>
                      <a:pt x="20477" y="12852"/>
                      <a:pt x="20540" y="12852"/>
                      <a:pt x="20602" y="1285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7" name="Google Shape;667;p35"/>
              <p:cNvSpPr/>
              <p:nvPr/>
            </p:nvSpPr>
            <p:spPr>
              <a:xfrm>
                <a:off x="4445000" y="2492120"/>
                <a:ext cx="41204" cy="40792"/>
              </a:xfrm>
              <a:custGeom>
                <a:avLst/>
                <a:gdLst/>
                <a:ahLst/>
                <a:cxnLst/>
                <a:rect l="l" t="t" r="r" b="b"/>
                <a:pathLst>
                  <a:path w="41204" h="40792" extrusionOk="0">
                    <a:moveTo>
                      <a:pt x="20602" y="0"/>
                    </a:moveTo>
                    <a:cubicBezTo>
                      <a:pt x="9224" y="0"/>
                      <a:pt x="0" y="9132"/>
                      <a:pt x="0" y="20396"/>
                    </a:cubicBezTo>
                    <a:cubicBezTo>
                      <a:pt x="0" y="31661"/>
                      <a:pt x="9224" y="40792"/>
                      <a:pt x="20602" y="40792"/>
                    </a:cubicBezTo>
                    <a:cubicBezTo>
                      <a:pt x="31980" y="40792"/>
                      <a:pt x="41204" y="31661"/>
                      <a:pt x="41204" y="20396"/>
                    </a:cubicBezTo>
                    <a:cubicBezTo>
                      <a:pt x="41204" y="9132"/>
                      <a:pt x="31980" y="0"/>
                      <a:pt x="20602" y="0"/>
                    </a:cubicBezTo>
                    <a:close/>
                    <a:moveTo>
                      <a:pt x="20602" y="28406"/>
                    </a:moveTo>
                    <a:cubicBezTo>
                      <a:pt x="16171" y="28355"/>
                      <a:pt x="12606" y="24784"/>
                      <a:pt x="12606" y="20396"/>
                    </a:cubicBezTo>
                    <a:cubicBezTo>
                      <a:pt x="12606" y="16024"/>
                      <a:pt x="16186" y="12480"/>
                      <a:pt x="20602" y="12480"/>
                    </a:cubicBezTo>
                    <a:cubicBezTo>
                      <a:pt x="25044" y="12004"/>
                      <a:pt x="29036" y="15183"/>
                      <a:pt x="29517" y="19580"/>
                    </a:cubicBezTo>
                    <a:cubicBezTo>
                      <a:pt x="29998" y="23978"/>
                      <a:pt x="26787" y="27929"/>
                      <a:pt x="22344" y="28406"/>
                    </a:cubicBezTo>
                    <a:cubicBezTo>
                      <a:pt x="21765" y="28468"/>
                      <a:pt x="21181" y="28468"/>
                      <a:pt x="20602" y="2840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8" name="Google Shape;668;p35"/>
              <p:cNvSpPr/>
              <p:nvPr/>
            </p:nvSpPr>
            <p:spPr>
              <a:xfrm>
                <a:off x="4445000" y="2611983"/>
                <a:ext cx="41204" cy="40792"/>
              </a:xfrm>
              <a:custGeom>
                <a:avLst/>
                <a:gdLst/>
                <a:ahLst/>
                <a:cxnLst/>
                <a:rect l="l" t="t" r="r" b="b"/>
                <a:pathLst>
                  <a:path w="41204" h="40792" extrusionOk="0">
                    <a:moveTo>
                      <a:pt x="20602" y="0"/>
                    </a:moveTo>
                    <a:cubicBezTo>
                      <a:pt x="9224" y="0"/>
                      <a:pt x="0" y="9132"/>
                      <a:pt x="0" y="20396"/>
                    </a:cubicBezTo>
                    <a:cubicBezTo>
                      <a:pt x="0" y="31661"/>
                      <a:pt x="9224" y="40792"/>
                      <a:pt x="20602" y="40792"/>
                    </a:cubicBezTo>
                    <a:cubicBezTo>
                      <a:pt x="31980" y="40792"/>
                      <a:pt x="41204" y="31661"/>
                      <a:pt x="41204" y="20396"/>
                    </a:cubicBezTo>
                    <a:cubicBezTo>
                      <a:pt x="41204" y="9132"/>
                      <a:pt x="31980" y="0"/>
                      <a:pt x="20602" y="0"/>
                    </a:cubicBezTo>
                    <a:close/>
                    <a:moveTo>
                      <a:pt x="20602" y="28406"/>
                    </a:moveTo>
                    <a:cubicBezTo>
                      <a:pt x="16171" y="28354"/>
                      <a:pt x="12606" y="24784"/>
                      <a:pt x="12606" y="20396"/>
                    </a:cubicBezTo>
                    <a:cubicBezTo>
                      <a:pt x="12606" y="16025"/>
                      <a:pt x="16186" y="12480"/>
                      <a:pt x="20602" y="12480"/>
                    </a:cubicBezTo>
                    <a:cubicBezTo>
                      <a:pt x="25044" y="12004"/>
                      <a:pt x="29036" y="15183"/>
                      <a:pt x="29517" y="19580"/>
                    </a:cubicBezTo>
                    <a:cubicBezTo>
                      <a:pt x="29998" y="23978"/>
                      <a:pt x="26787" y="27930"/>
                      <a:pt x="22344" y="28406"/>
                    </a:cubicBezTo>
                    <a:cubicBezTo>
                      <a:pt x="21765" y="28468"/>
                      <a:pt x="21181" y="28468"/>
                      <a:pt x="20602" y="2840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69" name="Google Shape;669;p35"/>
              <p:cNvSpPr/>
              <p:nvPr/>
            </p:nvSpPr>
            <p:spPr>
              <a:xfrm>
                <a:off x="4654408" y="2492586"/>
                <a:ext cx="41204" cy="40792"/>
              </a:xfrm>
              <a:custGeom>
                <a:avLst/>
                <a:gdLst/>
                <a:ahLst/>
                <a:cxnLst/>
                <a:rect l="l" t="t" r="r" b="b"/>
                <a:pathLst>
                  <a:path w="41204" h="40792" extrusionOk="0">
                    <a:moveTo>
                      <a:pt x="20602" y="40792"/>
                    </a:moveTo>
                    <a:cubicBezTo>
                      <a:pt x="31980" y="40792"/>
                      <a:pt x="41204" y="31661"/>
                      <a:pt x="41204" y="20396"/>
                    </a:cubicBezTo>
                    <a:cubicBezTo>
                      <a:pt x="41204" y="9132"/>
                      <a:pt x="31980" y="0"/>
                      <a:pt x="20602" y="0"/>
                    </a:cubicBezTo>
                    <a:cubicBezTo>
                      <a:pt x="9224" y="0"/>
                      <a:pt x="0" y="9132"/>
                      <a:pt x="0" y="20396"/>
                    </a:cubicBezTo>
                    <a:cubicBezTo>
                      <a:pt x="0" y="31661"/>
                      <a:pt x="9224" y="40792"/>
                      <a:pt x="20602" y="40792"/>
                    </a:cubicBezTo>
                    <a:close/>
                    <a:moveTo>
                      <a:pt x="20602" y="12387"/>
                    </a:moveTo>
                    <a:cubicBezTo>
                      <a:pt x="25044" y="11910"/>
                      <a:pt x="29036" y="15089"/>
                      <a:pt x="29517" y="19487"/>
                    </a:cubicBezTo>
                    <a:cubicBezTo>
                      <a:pt x="29997" y="23885"/>
                      <a:pt x="26787" y="27836"/>
                      <a:pt x="22344" y="28313"/>
                    </a:cubicBezTo>
                    <a:cubicBezTo>
                      <a:pt x="21766" y="28375"/>
                      <a:pt x="21182" y="28375"/>
                      <a:pt x="20602" y="28313"/>
                    </a:cubicBezTo>
                    <a:cubicBezTo>
                      <a:pt x="16186" y="28313"/>
                      <a:pt x="12606" y="24768"/>
                      <a:pt x="12606" y="20396"/>
                    </a:cubicBezTo>
                    <a:cubicBezTo>
                      <a:pt x="12606" y="16009"/>
                      <a:pt x="16170" y="12438"/>
                      <a:pt x="20602" y="1238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0" name="Google Shape;670;p35"/>
              <p:cNvSpPr/>
              <p:nvPr/>
            </p:nvSpPr>
            <p:spPr>
              <a:xfrm>
                <a:off x="4654408" y="2611983"/>
                <a:ext cx="41204" cy="40792"/>
              </a:xfrm>
              <a:custGeom>
                <a:avLst/>
                <a:gdLst/>
                <a:ahLst/>
                <a:cxnLst/>
                <a:rect l="l" t="t" r="r" b="b"/>
                <a:pathLst>
                  <a:path w="41204" h="40792" extrusionOk="0">
                    <a:moveTo>
                      <a:pt x="20602" y="0"/>
                    </a:moveTo>
                    <a:cubicBezTo>
                      <a:pt x="9224" y="0"/>
                      <a:pt x="0" y="9132"/>
                      <a:pt x="0" y="20396"/>
                    </a:cubicBezTo>
                    <a:cubicBezTo>
                      <a:pt x="0" y="31661"/>
                      <a:pt x="9224" y="40792"/>
                      <a:pt x="20602" y="40792"/>
                    </a:cubicBezTo>
                    <a:cubicBezTo>
                      <a:pt x="31980" y="40792"/>
                      <a:pt x="41204" y="31661"/>
                      <a:pt x="41204" y="20396"/>
                    </a:cubicBezTo>
                    <a:cubicBezTo>
                      <a:pt x="41204" y="9132"/>
                      <a:pt x="31980" y="0"/>
                      <a:pt x="20602" y="0"/>
                    </a:cubicBezTo>
                    <a:close/>
                    <a:moveTo>
                      <a:pt x="20602" y="28406"/>
                    </a:moveTo>
                    <a:cubicBezTo>
                      <a:pt x="16170" y="28354"/>
                      <a:pt x="12606" y="24784"/>
                      <a:pt x="12606" y="20396"/>
                    </a:cubicBezTo>
                    <a:cubicBezTo>
                      <a:pt x="12606" y="16025"/>
                      <a:pt x="16186" y="12480"/>
                      <a:pt x="20602" y="12480"/>
                    </a:cubicBezTo>
                    <a:cubicBezTo>
                      <a:pt x="25044" y="12004"/>
                      <a:pt x="29036" y="15183"/>
                      <a:pt x="29517" y="19580"/>
                    </a:cubicBezTo>
                    <a:cubicBezTo>
                      <a:pt x="29997" y="23978"/>
                      <a:pt x="26787" y="27930"/>
                      <a:pt x="22344" y="28406"/>
                    </a:cubicBezTo>
                    <a:cubicBezTo>
                      <a:pt x="21766" y="28468"/>
                      <a:pt x="21182" y="28468"/>
                      <a:pt x="20602" y="2840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1" name="Google Shape;671;p35"/>
              <p:cNvSpPr/>
              <p:nvPr/>
            </p:nvSpPr>
            <p:spPr>
              <a:xfrm>
                <a:off x="4549896" y="2671961"/>
                <a:ext cx="41394" cy="40979"/>
              </a:xfrm>
              <a:custGeom>
                <a:avLst/>
                <a:gdLst/>
                <a:ahLst/>
                <a:cxnLst/>
                <a:rect l="l" t="t" r="r" b="b"/>
                <a:pathLst>
                  <a:path w="41394" h="40979" extrusionOk="0">
                    <a:moveTo>
                      <a:pt x="20787" y="0"/>
                    </a:moveTo>
                    <a:cubicBezTo>
                      <a:pt x="9357" y="-49"/>
                      <a:pt x="50" y="9083"/>
                      <a:pt x="0" y="20399"/>
                    </a:cubicBezTo>
                    <a:cubicBezTo>
                      <a:pt x="-50" y="31716"/>
                      <a:pt x="9175" y="40929"/>
                      <a:pt x="20605" y="40979"/>
                    </a:cubicBezTo>
                    <a:cubicBezTo>
                      <a:pt x="31924" y="41027"/>
                      <a:pt x="41183" y="32066"/>
                      <a:pt x="41389" y="20862"/>
                    </a:cubicBezTo>
                    <a:cubicBezTo>
                      <a:pt x="41649" y="9600"/>
                      <a:pt x="32638" y="263"/>
                      <a:pt x="21263" y="6"/>
                    </a:cubicBezTo>
                    <a:cubicBezTo>
                      <a:pt x="21104" y="2"/>
                      <a:pt x="20946" y="0"/>
                      <a:pt x="20787" y="0"/>
                    </a:cubicBezTo>
                    <a:close/>
                    <a:moveTo>
                      <a:pt x="20787" y="27940"/>
                    </a:moveTo>
                    <a:cubicBezTo>
                      <a:pt x="16355" y="27889"/>
                      <a:pt x="12791" y="24318"/>
                      <a:pt x="12791" y="19931"/>
                    </a:cubicBezTo>
                    <a:cubicBezTo>
                      <a:pt x="12791" y="15559"/>
                      <a:pt x="16371" y="12014"/>
                      <a:pt x="20787" y="12014"/>
                    </a:cubicBezTo>
                    <a:cubicBezTo>
                      <a:pt x="25229" y="11538"/>
                      <a:pt x="29221" y="14717"/>
                      <a:pt x="29701" y="19115"/>
                    </a:cubicBezTo>
                    <a:cubicBezTo>
                      <a:pt x="30182" y="23513"/>
                      <a:pt x="26971" y="27464"/>
                      <a:pt x="22529" y="27940"/>
                    </a:cubicBezTo>
                    <a:cubicBezTo>
                      <a:pt x="21950" y="28003"/>
                      <a:pt x="21366" y="28003"/>
                      <a:pt x="20787" y="2794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2" name="Google Shape;672;p35"/>
              <p:cNvSpPr/>
              <p:nvPr/>
            </p:nvSpPr>
            <p:spPr>
              <a:xfrm>
                <a:off x="4599107" y="2460409"/>
                <a:ext cx="51210" cy="36927"/>
              </a:xfrm>
              <a:custGeom>
                <a:avLst/>
                <a:gdLst/>
                <a:ahLst/>
                <a:cxnLst/>
                <a:rect l="l" t="t" r="r" b="b"/>
                <a:pathLst>
                  <a:path w="51210" h="36927" extrusionOk="0">
                    <a:moveTo>
                      <a:pt x="2902" y="11502"/>
                    </a:moveTo>
                    <a:lnTo>
                      <a:pt x="41473" y="35903"/>
                    </a:lnTo>
                    <a:cubicBezTo>
                      <a:pt x="42490" y="36535"/>
                      <a:pt x="43659" y="36889"/>
                      <a:pt x="44859" y="36927"/>
                    </a:cubicBezTo>
                    <a:cubicBezTo>
                      <a:pt x="47025" y="36925"/>
                      <a:pt x="49043" y="35839"/>
                      <a:pt x="50222" y="34040"/>
                    </a:cubicBezTo>
                    <a:cubicBezTo>
                      <a:pt x="52078" y="31186"/>
                      <a:pt x="51246" y="27382"/>
                      <a:pt x="48363" y="25544"/>
                    </a:cubicBezTo>
                    <a:cubicBezTo>
                      <a:pt x="48324" y="25519"/>
                      <a:pt x="48285" y="25495"/>
                      <a:pt x="48246" y="25472"/>
                    </a:cubicBezTo>
                    <a:lnTo>
                      <a:pt x="9676" y="978"/>
                    </a:lnTo>
                    <a:cubicBezTo>
                      <a:pt x="6733" y="-860"/>
                      <a:pt x="2846" y="-33"/>
                      <a:pt x="927" y="2840"/>
                    </a:cubicBezTo>
                    <a:cubicBezTo>
                      <a:pt x="-860" y="5786"/>
                      <a:pt x="10" y="9602"/>
                      <a:pt x="2902" y="1150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3" name="Google Shape;673;p35"/>
              <p:cNvSpPr/>
              <p:nvPr/>
            </p:nvSpPr>
            <p:spPr>
              <a:xfrm>
                <a:off x="4491585" y="2460380"/>
                <a:ext cx="51428" cy="36865"/>
              </a:xfrm>
              <a:custGeom>
                <a:avLst/>
                <a:gdLst/>
                <a:ahLst/>
                <a:cxnLst/>
                <a:rect l="l" t="t" r="r" b="b"/>
                <a:pathLst>
                  <a:path w="51428" h="36865" extrusionOk="0">
                    <a:moveTo>
                      <a:pt x="6285" y="36863"/>
                    </a:moveTo>
                    <a:cubicBezTo>
                      <a:pt x="7542" y="36902"/>
                      <a:pt x="8784" y="36578"/>
                      <a:pt x="9859" y="35931"/>
                    </a:cubicBezTo>
                    <a:lnTo>
                      <a:pt x="48524" y="11530"/>
                    </a:lnTo>
                    <a:cubicBezTo>
                      <a:pt x="51455" y="9672"/>
                      <a:pt x="52309" y="5812"/>
                      <a:pt x="50433" y="2910"/>
                    </a:cubicBezTo>
                    <a:cubicBezTo>
                      <a:pt x="50423" y="2896"/>
                      <a:pt x="50415" y="2883"/>
                      <a:pt x="50405" y="2869"/>
                    </a:cubicBezTo>
                    <a:cubicBezTo>
                      <a:pt x="48577" y="-3"/>
                      <a:pt x="44742" y="-863"/>
                      <a:pt x="41842" y="948"/>
                    </a:cubicBezTo>
                    <a:cubicBezTo>
                      <a:pt x="41811" y="967"/>
                      <a:pt x="41781" y="987"/>
                      <a:pt x="41750" y="1006"/>
                    </a:cubicBezTo>
                    <a:lnTo>
                      <a:pt x="2898" y="25500"/>
                    </a:lnTo>
                    <a:cubicBezTo>
                      <a:pt x="-3" y="27311"/>
                      <a:pt x="-871" y="31107"/>
                      <a:pt x="958" y="33978"/>
                    </a:cubicBezTo>
                    <a:cubicBezTo>
                      <a:pt x="977" y="34009"/>
                      <a:pt x="997" y="34039"/>
                      <a:pt x="1016" y="34069"/>
                    </a:cubicBezTo>
                    <a:cubicBezTo>
                      <a:pt x="2162" y="35844"/>
                      <a:pt x="4157" y="36902"/>
                      <a:pt x="6285" y="3686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4" name="Google Shape;674;p35"/>
              <p:cNvSpPr/>
              <p:nvPr/>
            </p:nvSpPr>
            <p:spPr>
              <a:xfrm>
                <a:off x="4456382" y="2542413"/>
                <a:ext cx="12605" cy="57835"/>
              </a:xfrm>
              <a:custGeom>
                <a:avLst/>
                <a:gdLst/>
                <a:ahLst/>
                <a:cxnLst/>
                <a:rect l="l" t="t" r="r" b="b"/>
                <a:pathLst>
                  <a:path w="12605" h="57835" extrusionOk="0">
                    <a:moveTo>
                      <a:pt x="12606" y="51596"/>
                    </a:moveTo>
                    <a:lnTo>
                      <a:pt x="12606" y="6240"/>
                    </a:lnTo>
                    <a:cubicBezTo>
                      <a:pt x="12606" y="2794"/>
                      <a:pt x="9784" y="0"/>
                      <a:pt x="6303" y="0"/>
                    </a:cubicBezTo>
                    <a:cubicBezTo>
                      <a:pt x="2822" y="0"/>
                      <a:pt x="0" y="2794"/>
                      <a:pt x="0" y="6240"/>
                    </a:cubicBezTo>
                    <a:lnTo>
                      <a:pt x="0" y="51596"/>
                    </a:lnTo>
                    <a:cubicBezTo>
                      <a:pt x="0" y="55042"/>
                      <a:pt x="2822" y="57836"/>
                      <a:pt x="6303" y="57836"/>
                    </a:cubicBezTo>
                    <a:cubicBezTo>
                      <a:pt x="9784" y="57836"/>
                      <a:pt x="12606" y="55042"/>
                      <a:pt x="12606" y="5159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5" name="Google Shape;675;p35"/>
              <p:cNvSpPr/>
              <p:nvPr/>
            </p:nvSpPr>
            <p:spPr>
              <a:xfrm>
                <a:off x="4669837" y="2542413"/>
                <a:ext cx="12605" cy="57835"/>
              </a:xfrm>
              <a:custGeom>
                <a:avLst/>
                <a:gdLst/>
                <a:ahLst/>
                <a:cxnLst/>
                <a:rect l="l" t="t" r="r" b="b"/>
                <a:pathLst>
                  <a:path w="12605" h="57835" extrusionOk="0">
                    <a:moveTo>
                      <a:pt x="0" y="6240"/>
                    </a:moveTo>
                    <a:lnTo>
                      <a:pt x="0" y="51596"/>
                    </a:lnTo>
                    <a:cubicBezTo>
                      <a:pt x="0" y="55042"/>
                      <a:pt x="2822" y="57836"/>
                      <a:pt x="6303" y="57836"/>
                    </a:cubicBezTo>
                    <a:cubicBezTo>
                      <a:pt x="9784" y="57836"/>
                      <a:pt x="12606" y="55042"/>
                      <a:pt x="12606" y="51596"/>
                    </a:cubicBezTo>
                    <a:lnTo>
                      <a:pt x="12606" y="6240"/>
                    </a:lnTo>
                    <a:cubicBezTo>
                      <a:pt x="12606" y="2794"/>
                      <a:pt x="9784" y="0"/>
                      <a:pt x="6303" y="0"/>
                    </a:cubicBezTo>
                    <a:cubicBezTo>
                      <a:pt x="2822" y="0"/>
                      <a:pt x="0" y="2794"/>
                      <a:pt x="0" y="624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6" name="Google Shape;676;p35"/>
              <p:cNvSpPr/>
              <p:nvPr/>
            </p:nvSpPr>
            <p:spPr>
              <a:xfrm>
                <a:off x="4599017" y="2646625"/>
                <a:ext cx="50807" cy="36884"/>
              </a:xfrm>
              <a:custGeom>
                <a:avLst/>
                <a:gdLst/>
                <a:ahLst/>
                <a:cxnLst/>
                <a:rect l="l" t="t" r="r" b="b"/>
                <a:pathLst>
                  <a:path w="50807" h="36884" extrusionOk="0">
                    <a:moveTo>
                      <a:pt x="41562" y="935"/>
                    </a:moveTo>
                    <a:lnTo>
                      <a:pt x="2898" y="25429"/>
                    </a:lnTo>
                    <a:cubicBezTo>
                      <a:pt x="-2" y="27240"/>
                      <a:pt x="-872" y="31036"/>
                      <a:pt x="958" y="33907"/>
                    </a:cubicBezTo>
                    <a:cubicBezTo>
                      <a:pt x="977" y="33938"/>
                      <a:pt x="997" y="33968"/>
                      <a:pt x="1016" y="33998"/>
                    </a:cubicBezTo>
                    <a:cubicBezTo>
                      <a:pt x="2067" y="35699"/>
                      <a:pt x="3897" y="36778"/>
                      <a:pt x="5908" y="36885"/>
                    </a:cubicBezTo>
                    <a:cubicBezTo>
                      <a:pt x="7112" y="36860"/>
                      <a:pt x="8284" y="36506"/>
                      <a:pt x="9295" y="35860"/>
                    </a:cubicBezTo>
                    <a:lnTo>
                      <a:pt x="47959" y="11459"/>
                    </a:lnTo>
                    <a:cubicBezTo>
                      <a:pt x="50871" y="9570"/>
                      <a:pt x="51684" y="5702"/>
                      <a:pt x="49775" y="2820"/>
                    </a:cubicBezTo>
                    <a:cubicBezTo>
                      <a:pt x="47902" y="-10"/>
                      <a:pt x="44092" y="-846"/>
                      <a:pt x="41186" y="93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7" name="Google Shape;677;p35"/>
              <p:cNvSpPr/>
              <p:nvPr/>
            </p:nvSpPr>
            <p:spPr>
              <a:xfrm>
                <a:off x="4491822" y="2646624"/>
                <a:ext cx="51800" cy="37265"/>
              </a:xfrm>
              <a:custGeom>
                <a:avLst/>
                <a:gdLst/>
                <a:ahLst/>
                <a:cxnLst/>
                <a:rect l="l" t="t" r="r" b="b"/>
                <a:pathLst>
                  <a:path w="51800" h="37265" extrusionOk="0">
                    <a:moveTo>
                      <a:pt x="48004" y="25430"/>
                    </a:moveTo>
                    <a:lnTo>
                      <a:pt x="9622" y="936"/>
                    </a:lnTo>
                    <a:cubicBezTo>
                      <a:pt x="6662" y="-879"/>
                      <a:pt x="2777" y="26"/>
                      <a:pt x="945" y="2957"/>
                    </a:cubicBezTo>
                    <a:cubicBezTo>
                      <a:pt x="-854" y="5833"/>
                      <a:pt x="-10" y="9604"/>
                      <a:pt x="2848" y="11460"/>
                    </a:cubicBezTo>
                    <a:lnTo>
                      <a:pt x="41513" y="35861"/>
                    </a:lnTo>
                    <a:cubicBezTo>
                      <a:pt x="44210" y="38039"/>
                      <a:pt x="48181" y="37640"/>
                      <a:pt x="50381" y="34969"/>
                    </a:cubicBezTo>
                    <a:cubicBezTo>
                      <a:pt x="52582" y="32299"/>
                      <a:pt x="52178" y="28368"/>
                      <a:pt x="49481" y="26191"/>
                    </a:cubicBezTo>
                    <a:cubicBezTo>
                      <a:pt x="49113" y="25892"/>
                      <a:pt x="48712" y="25637"/>
                      <a:pt x="48286" y="2543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78" name="Google Shape;678;p35"/>
              <p:cNvSpPr/>
              <p:nvPr/>
            </p:nvSpPr>
            <p:spPr>
              <a:xfrm>
                <a:off x="4531413" y="2532074"/>
                <a:ext cx="79965" cy="79630"/>
              </a:xfrm>
              <a:custGeom>
                <a:avLst/>
                <a:gdLst/>
                <a:ahLst/>
                <a:cxnLst/>
                <a:rect l="l" t="t" r="r" b="b"/>
                <a:pathLst>
                  <a:path w="79965" h="79630" extrusionOk="0">
                    <a:moveTo>
                      <a:pt x="70220" y="67616"/>
                    </a:moveTo>
                    <a:cubicBezTo>
                      <a:pt x="68868" y="69929"/>
                      <a:pt x="65880" y="70721"/>
                      <a:pt x="63541" y="69385"/>
                    </a:cubicBezTo>
                    <a:lnTo>
                      <a:pt x="54134" y="63983"/>
                    </a:lnTo>
                    <a:lnTo>
                      <a:pt x="54134" y="74787"/>
                    </a:lnTo>
                    <a:cubicBezTo>
                      <a:pt x="53986" y="77471"/>
                      <a:pt x="51768" y="79585"/>
                      <a:pt x="49054" y="79630"/>
                    </a:cubicBezTo>
                    <a:cubicBezTo>
                      <a:pt x="46300" y="79682"/>
                      <a:pt x="44026" y="77514"/>
                      <a:pt x="43974" y="74789"/>
                    </a:cubicBezTo>
                    <a:cubicBezTo>
                      <a:pt x="43974" y="74788"/>
                      <a:pt x="43974" y="74788"/>
                      <a:pt x="43974" y="74787"/>
                    </a:cubicBezTo>
                    <a:lnTo>
                      <a:pt x="43974" y="55136"/>
                    </a:lnTo>
                    <a:cubicBezTo>
                      <a:pt x="43868" y="52412"/>
                      <a:pt x="46013" y="50119"/>
                      <a:pt x="48764" y="50013"/>
                    </a:cubicBezTo>
                    <a:cubicBezTo>
                      <a:pt x="48767" y="50013"/>
                      <a:pt x="48768" y="50013"/>
                      <a:pt x="48771" y="50013"/>
                    </a:cubicBezTo>
                    <a:cubicBezTo>
                      <a:pt x="49735" y="50065"/>
                      <a:pt x="50685" y="50253"/>
                      <a:pt x="51594" y="50572"/>
                    </a:cubicBezTo>
                    <a:lnTo>
                      <a:pt x="68245" y="59886"/>
                    </a:lnTo>
                    <a:cubicBezTo>
                      <a:pt x="70820" y="60986"/>
                      <a:pt x="72007" y="63947"/>
                      <a:pt x="70894" y="66496"/>
                    </a:cubicBezTo>
                    <a:cubicBezTo>
                      <a:pt x="70720" y="66897"/>
                      <a:pt x="70493" y="67273"/>
                      <a:pt x="70220" y="67616"/>
                    </a:cubicBezTo>
                    <a:close/>
                    <a:moveTo>
                      <a:pt x="43409" y="39676"/>
                    </a:moveTo>
                    <a:cubicBezTo>
                      <a:pt x="43409" y="39676"/>
                      <a:pt x="43409" y="40328"/>
                      <a:pt x="42751" y="40607"/>
                    </a:cubicBezTo>
                    <a:lnTo>
                      <a:pt x="40869" y="42749"/>
                    </a:lnTo>
                    <a:cubicBezTo>
                      <a:pt x="40869" y="42749"/>
                      <a:pt x="40211" y="42749"/>
                      <a:pt x="39928" y="42749"/>
                    </a:cubicBezTo>
                    <a:cubicBezTo>
                      <a:pt x="39646" y="42749"/>
                      <a:pt x="39270" y="42749"/>
                      <a:pt x="38988" y="42749"/>
                    </a:cubicBezTo>
                    <a:lnTo>
                      <a:pt x="37012" y="40607"/>
                    </a:lnTo>
                    <a:cubicBezTo>
                      <a:pt x="37012" y="40607"/>
                      <a:pt x="37012" y="40048"/>
                      <a:pt x="37012" y="39676"/>
                    </a:cubicBezTo>
                    <a:cubicBezTo>
                      <a:pt x="36892" y="39409"/>
                      <a:pt x="36892" y="39104"/>
                      <a:pt x="37012" y="38837"/>
                    </a:cubicBezTo>
                    <a:lnTo>
                      <a:pt x="38988" y="36975"/>
                    </a:lnTo>
                    <a:cubicBezTo>
                      <a:pt x="39286" y="36839"/>
                      <a:pt x="39630" y="36839"/>
                      <a:pt x="39928" y="36975"/>
                    </a:cubicBezTo>
                    <a:cubicBezTo>
                      <a:pt x="40231" y="36860"/>
                      <a:pt x="40566" y="36860"/>
                      <a:pt x="40869" y="36975"/>
                    </a:cubicBezTo>
                    <a:lnTo>
                      <a:pt x="42751" y="38837"/>
                    </a:lnTo>
                    <a:cubicBezTo>
                      <a:pt x="42751" y="38837"/>
                      <a:pt x="43409" y="39117"/>
                      <a:pt x="43409" y="39676"/>
                    </a:cubicBezTo>
                    <a:close/>
                    <a:moveTo>
                      <a:pt x="49336" y="40886"/>
                    </a:moveTo>
                    <a:lnTo>
                      <a:pt x="49336" y="38837"/>
                    </a:lnTo>
                    <a:cubicBezTo>
                      <a:pt x="49336" y="38837"/>
                      <a:pt x="49336" y="38186"/>
                      <a:pt x="49336" y="37906"/>
                    </a:cubicBezTo>
                    <a:lnTo>
                      <a:pt x="41810" y="30362"/>
                    </a:lnTo>
                    <a:lnTo>
                      <a:pt x="41151" y="30362"/>
                    </a:lnTo>
                    <a:lnTo>
                      <a:pt x="38988" y="30362"/>
                    </a:lnTo>
                    <a:cubicBezTo>
                      <a:pt x="38689" y="30226"/>
                      <a:pt x="38345" y="30226"/>
                      <a:pt x="38047" y="30362"/>
                    </a:cubicBezTo>
                    <a:lnTo>
                      <a:pt x="31085" y="37254"/>
                    </a:lnTo>
                    <a:cubicBezTo>
                      <a:pt x="30935" y="37547"/>
                      <a:pt x="30935" y="37893"/>
                      <a:pt x="31085" y="38186"/>
                    </a:cubicBezTo>
                    <a:lnTo>
                      <a:pt x="31085" y="40234"/>
                    </a:lnTo>
                    <a:cubicBezTo>
                      <a:pt x="30917" y="40522"/>
                      <a:pt x="30917" y="40878"/>
                      <a:pt x="31085" y="41166"/>
                    </a:cubicBezTo>
                    <a:lnTo>
                      <a:pt x="38047" y="48058"/>
                    </a:lnTo>
                    <a:cubicBezTo>
                      <a:pt x="38047" y="48058"/>
                      <a:pt x="38611" y="48058"/>
                      <a:pt x="38988" y="48058"/>
                    </a:cubicBezTo>
                    <a:lnTo>
                      <a:pt x="41151" y="48058"/>
                    </a:lnTo>
                    <a:lnTo>
                      <a:pt x="41810" y="48058"/>
                    </a:lnTo>
                    <a:lnTo>
                      <a:pt x="49054" y="41166"/>
                    </a:lnTo>
                    <a:cubicBezTo>
                      <a:pt x="49054" y="41166"/>
                      <a:pt x="49336" y="40980"/>
                      <a:pt x="49336" y="40607"/>
                    </a:cubicBezTo>
                    <a:close/>
                    <a:moveTo>
                      <a:pt x="24406" y="44239"/>
                    </a:moveTo>
                    <a:lnTo>
                      <a:pt x="7379" y="53553"/>
                    </a:lnTo>
                    <a:cubicBezTo>
                      <a:pt x="5087" y="54869"/>
                      <a:pt x="2151" y="54098"/>
                      <a:pt x="821" y="51830"/>
                    </a:cubicBezTo>
                    <a:cubicBezTo>
                      <a:pt x="811" y="51815"/>
                      <a:pt x="802" y="51799"/>
                      <a:pt x="794" y="51783"/>
                    </a:cubicBezTo>
                    <a:cubicBezTo>
                      <a:pt x="-618" y="49748"/>
                      <a:pt x="-96" y="46965"/>
                      <a:pt x="1960" y="45567"/>
                    </a:cubicBezTo>
                    <a:cubicBezTo>
                      <a:pt x="2186" y="45414"/>
                      <a:pt x="2425" y="45281"/>
                      <a:pt x="2675" y="45171"/>
                    </a:cubicBezTo>
                    <a:lnTo>
                      <a:pt x="12082" y="39769"/>
                    </a:lnTo>
                    <a:lnTo>
                      <a:pt x="2675" y="34367"/>
                    </a:lnTo>
                    <a:cubicBezTo>
                      <a:pt x="243" y="33087"/>
                      <a:pt x="-680" y="30099"/>
                      <a:pt x="612" y="27692"/>
                    </a:cubicBezTo>
                    <a:cubicBezTo>
                      <a:pt x="669" y="27586"/>
                      <a:pt x="729" y="27483"/>
                      <a:pt x="794" y="27382"/>
                    </a:cubicBezTo>
                    <a:cubicBezTo>
                      <a:pt x="2098" y="25098"/>
                      <a:pt x="5025" y="24295"/>
                      <a:pt x="7331" y="25586"/>
                    </a:cubicBezTo>
                    <a:cubicBezTo>
                      <a:pt x="7347" y="25595"/>
                      <a:pt x="7363" y="25603"/>
                      <a:pt x="7379" y="25613"/>
                    </a:cubicBezTo>
                    <a:lnTo>
                      <a:pt x="24406" y="34926"/>
                    </a:lnTo>
                    <a:cubicBezTo>
                      <a:pt x="25566" y="35586"/>
                      <a:pt x="26387" y="36704"/>
                      <a:pt x="26664" y="37999"/>
                    </a:cubicBezTo>
                    <a:cubicBezTo>
                      <a:pt x="26793" y="38361"/>
                      <a:pt x="26793" y="38756"/>
                      <a:pt x="26664" y="39117"/>
                    </a:cubicBezTo>
                    <a:cubicBezTo>
                      <a:pt x="26799" y="39637"/>
                      <a:pt x="26799" y="40180"/>
                      <a:pt x="26664" y="40700"/>
                    </a:cubicBezTo>
                    <a:cubicBezTo>
                      <a:pt x="26372" y="42038"/>
                      <a:pt x="25561" y="43208"/>
                      <a:pt x="24406" y="43960"/>
                    </a:cubicBezTo>
                    <a:close/>
                    <a:moveTo>
                      <a:pt x="35883" y="54763"/>
                    </a:moveTo>
                    <a:lnTo>
                      <a:pt x="35883" y="74042"/>
                    </a:lnTo>
                    <a:cubicBezTo>
                      <a:pt x="35783" y="76711"/>
                      <a:pt x="33594" y="78837"/>
                      <a:pt x="30897" y="78885"/>
                    </a:cubicBezTo>
                    <a:cubicBezTo>
                      <a:pt x="28144" y="78937"/>
                      <a:pt x="25870" y="76769"/>
                      <a:pt x="25817" y="74044"/>
                    </a:cubicBezTo>
                    <a:cubicBezTo>
                      <a:pt x="25817" y="74043"/>
                      <a:pt x="25817" y="74043"/>
                      <a:pt x="25817" y="74042"/>
                    </a:cubicBezTo>
                    <a:lnTo>
                      <a:pt x="25817" y="63238"/>
                    </a:lnTo>
                    <a:lnTo>
                      <a:pt x="16410" y="68640"/>
                    </a:lnTo>
                    <a:cubicBezTo>
                      <a:pt x="14129" y="70167"/>
                      <a:pt x="11029" y="69574"/>
                      <a:pt x="9487" y="67316"/>
                    </a:cubicBezTo>
                    <a:cubicBezTo>
                      <a:pt x="7944" y="65057"/>
                      <a:pt x="8543" y="61989"/>
                      <a:pt x="10825" y="60462"/>
                    </a:cubicBezTo>
                    <a:cubicBezTo>
                      <a:pt x="10987" y="60353"/>
                      <a:pt x="11156" y="60254"/>
                      <a:pt x="11330" y="60165"/>
                    </a:cubicBezTo>
                    <a:lnTo>
                      <a:pt x="28357" y="50852"/>
                    </a:lnTo>
                    <a:cubicBezTo>
                      <a:pt x="29258" y="50505"/>
                      <a:pt x="30213" y="50316"/>
                      <a:pt x="31179" y="50293"/>
                    </a:cubicBezTo>
                    <a:cubicBezTo>
                      <a:pt x="33588" y="50560"/>
                      <a:pt x="35515" y="52392"/>
                      <a:pt x="35883" y="54763"/>
                    </a:cubicBezTo>
                    <a:close/>
                    <a:moveTo>
                      <a:pt x="43785" y="24122"/>
                    </a:moveTo>
                    <a:lnTo>
                      <a:pt x="43785" y="4844"/>
                    </a:lnTo>
                    <a:cubicBezTo>
                      <a:pt x="43837" y="2118"/>
                      <a:pt x="46111" y="-50"/>
                      <a:pt x="48863" y="1"/>
                    </a:cubicBezTo>
                    <a:cubicBezTo>
                      <a:pt x="48864" y="1"/>
                      <a:pt x="48864" y="1"/>
                      <a:pt x="48865" y="1"/>
                    </a:cubicBezTo>
                    <a:cubicBezTo>
                      <a:pt x="51579" y="46"/>
                      <a:pt x="53798" y="2160"/>
                      <a:pt x="53945" y="4844"/>
                    </a:cubicBezTo>
                    <a:lnTo>
                      <a:pt x="53945" y="15647"/>
                    </a:lnTo>
                    <a:lnTo>
                      <a:pt x="63353" y="10246"/>
                    </a:lnTo>
                    <a:cubicBezTo>
                      <a:pt x="65713" y="9104"/>
                      <a:pt x="68563" y="9859"/>
                      <a:pt x="70032" y="12015"/>
                    </a:cubicBezTo>
                    <a:cubicBezTo>
                      <a:pt x="71456" y="14408"/>
                      <a:pt x="70651" y="17491"/>
                      <a:pt x="68234" y="18901"/>
                    </a:cubicBezTo>
                    <a:cubicBezTo>
                      <a:pt x="68176" y="18935"/>
                      <a:pt x="68117" y="18968"/>
                      <a:pt x="68056" y="19000"/>
                    </a:cubicBezTo>
                    <a:lnTo>
                      <a:pt x="51405" y="28313"/>
                    </a:lnTo>
                    <a:cubicBezTo>
                      <a:pt x="50500" y="28662"/>
                      <a:pt x="49550" y="28882"/>
                      <a:pt x="48583" y="28965"/>
                    </a:cubicBezTo>
                    <a:cubicBezTo>
                      <a:pt x="46053" y="28693"/>
                      <a:pt x="44098" y="26640"/>
                      <a:pt x="43974" y="24122"/>
                    </a:cubicBezTo>
                    <a:close/>
                    <a:moveTo>
                      <a:pt x="9636" y="11736"/>
                    </a:moveTo>
                    <a:cubicBezTo>
                      <a:pt x="11128" y="9427"/>
                      <a:pt x="14168" y="8654"/>
                      <a:pt x="16598" y="9966"/>
                    </a:cubicBezTo>
                    <a:lnTo>
                      <a:pt x="26005" y="15368"/>
                    </a:lnTo>
                    <a:lnTo>
                      <a:pt x="26005" y="4844"/>
                    </a:lnTo>
                    <a:cubicBezTo>
                      <a:pt x="26057" y="2118"/>
                      <a:pt x="28331" y="-50"/>
                      <a:pt x="31083" y="1"/>
                    </a:cubicBezTo>
                    <a:cubicBezTo>
                      <a:pt x="31084" y="1"/>
                      <a:pt x="31084" y="1"/>
                      <a:pt x="31085" y="1"/>
                    </a:cubicBezTo>
                    <a:cubicBezTo>
                      <a:pt x="33734" y="52"/>
                      <a:pt x="35841" y="2219"/>
                      <a:pt x="35789" y="4842"/>
                    </a:cubicBezTo>
                    <a:cubicBezTo>
                      <a:pt x="35789" y="4843"/>
                      <a:pt x="35789" y="4843"/>
                      <a:pt x="35789" y="4844"/>
                    </a:cubicBezTo>
                    <a:lnTo>
                      <a:pt x="35789" y="24122"/>
                    </a:lnTo>
                    <a:cubicBezTo>
                      <a:pt x="35945" y="26587"/>
                      <a:pt x="34054" y="28709"/>
                      <a:pt x="31565" y="28864"/>
                    </a:cubicBezTo>
                    <a:cubicBezTo>
                      <a:pt x="31499" y="28868"/>
                      <a:pt x="31433" y="28871"/>
                      <a:pt x="31368" y="28872"/>
                    </a:cubicBezTo>
                    <a:cubicBezTo>
                      <a:pt x="30390" y="29140"/>
                      <a:pt x="29343" y="28932"/>
                      <a:pt x="28545" y="28313"/>
                    </a:cubicBezTo>
                    <a:lnTo>
                      <a:pt x="11518" y="19000"/>
                    </a:lnTo>
                    <a:cubicBezTo>
                      <a:pt x="9088" y="17955"/>
                      <a:pt x="7973" y="15156"/>
                      <a:pt x="9030" y="12751"/>
                    </a:cubicBezTo>
                    <a:cubicBezTo>
                      <a:pt x="9189" y="12389"/>
                      <a:pt x="9392" y="12048"/>
                      <a:pt x="9636" y="11736"/>
                    </a:cubicBezTo>
                    <a:close/>
                    <a:moveTo>
                      <a:pt x="77464" y="33715"/>
                    </a:moveTo>
                    <a:lnTo>
                      <a:pt x="68056" y="39117"/>
                    </a:lnTo>
                    <a:lnTo>
                      <a:pt x="77464" y="44612"/>
                    </a:lnTo>
                    <a:cubicBezTo>
                      <a:pt x="79830" y="46057"/>
                      <a:pt x="80654" y="49075"/>
                      <a:pt x="79345" y="51504"/>
                    </a:cubicBezTo>
                    <a:cubicBezTo>
                      <a:pt x="77776" y="53703"/>
                      <a:pt x="74829" y="54451"/>
                      <a:pt x="72384" y="53273"/>
                    </a:cubicBezTo>
                    <a:lnTo>
                      <a:pt x="55356" y="43960"/>
                    </a:lnTo>
                    <a:cubicBezTo>
                      <a:pt x="54367" y="43166"/>
                      <a:pt x="53592" y="42142"/>
                      <a:pt x="53099" y="40980"/>
                    </a:cubicBezTo>
                    <a:cubicBezTo>
                      <a:pt x="53099" y="40980"/>
                      <a:pt x="53099" y="40048"/>
                      <a:pt x="53099" y="39396"/>
                    </a:cubicBezTo>
                    <a:cubicBezTo>
                      <a:pt x="53099" y="38744"/>
                      <a:pt x="53099" y="38558"/>
                      <a:pt x="53099" y="38279"/>
                    </a:cubicBezTo>
                    <a:cubicBezTo>
                      <a:pt x="53588" y="37088"/>
                      <a:pt x="54363" y="36033"/>
                      <a:pt x="55356" y="35205"/>
                    </a:cubicBezTo>
                    <a:lnTo>
                      <a:pt x="72384" y="25892"/>
                    </a:lnTo>
                    <a:cubicBezTo>
                      <a:pt x="74893" y="24725"/>
                      <a:pt x="77887" y="25606"/>
                      <a:pt x="79345" y="27941"/>
                    </a:cubicBezTo>
                    <a:cubicBezTo>
                      <a:pt x="80465" y="30131"/>
                      <a:pt x="79633" y="32806"/>
                      <a:pt x="77464" y="3399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679" name="Google Shape;679;p35"/>
          <p:cNvGrpSpPr/>
          <p:nvPr/>
        </p:nvGrpSpPr>
        <p:grpSpPr>
          <a:xfrm>
            <a:off x="8070001" y="3296026"/>
            <a:ext cx="998100" cy="781220"/>
            <a:chOff x="8070001" y="3296026"/>
            <a:chExt cx="998100" cy="781220"/>
          </a:xfrm>
        </p:grpSpPr>
        <p:grpSp>
          <p:nvGrpSpPr>
            <p:cNvPr id="680" name="Google Shape;680;p35"/>
            <p:cNvGrpSpPr/>
            <p:nvPr/>
          </p:nvGrpSpPr>
          <p:grpSpPr>
            <a:xfrm>
              <a:off x="8348700" y="3296026"/>
              <a:ext cx="437267" cy="431094"/>
              <a:chOff x="3708400" y="1720751"/>
              <a:chExt cx="1724921" cy="1700567"/>
            </a:xfrm>
          </p:grpSpPr>
          <p:sp>
            <p:nvSpPr>
              <p:cNvPr id="681" name="Google Shape;681;p35"/>
              <p:cNvSpPr/>
              <p:nvPr/>
            </p:nvSpPr>
            <p:spPr>
              <a:xfrm>
                <a:off x="4208054" y="3185919"/>
                <a:ext cx="744095" cy="235399"/>
              </a:xfrm>
              <a:custGeom>
                <a:avLst/>
                <a:gdLst/>
                <a:ahLst/>
                <a:cxnLst/>
                <a:rect l="l" t="t" r="r" b="b"/>
                <a:pathLst>
                  <a:path w="744095" h="235399" extrusionOk="0">
                    <a:moveTo>
                      <a:pt x="701414" y="37553"/>
                    </a:moveTo>
                    <a:cubicBezTo>
                      <a:pt x="687521" y="34768"/>
                      <a:pt x="673086" y="37601"/>
                      <a:pt x="661271" y="45444"/>
                    </a:cubicBezTo>
                    <a:cubicBezTo>
                      <a:pt x="603666" y="83473"/>
                      <a:pt x="445656" y="163429"/>
                      <a:pt x="207074" y="89368"/>
                    </a:cubicBezTo>
                    <a:cubicBezTo>
                      <a:pt x="209277" y="86867"/>
                      <a:pt x="211276" y="84196"/>
                      <a:pt x="213053" y="81382"/>
                    </a:cubicBezTo>
                    <a:cubicBezTo>
                      <a:pt x="228410" y="56140"/>
                      <a:pt x="220432" y="23207"/>
                      <a:pt x="195234" y="7824"/>
                    </a:cubicBezTo>
                    <a:cubicBezTo>
                      <a:pt x="183120" y="427"/>
                      <a:pt x="168567" y="-1845"/>
                      <a:pt x="154784" y="1521"/>
                    </a:cubicBezTo>
                    <a:lnTo>
                      <a:pt x="0" y="39550"/>
                    </a:lnTo>
                    <a:lnTo>
                      <a:pt x="37960" y="194613"/>
                    </a:lnTo>
                    <a:cubicBezTo>
                      <a:pt x="43820" y="218562"/>
                      <a:pt x="65255" y="235409"/>
                      <a:pt x="89871" y="235399"/>
                    </a:cubicBezTo>
                    <a:cubicBezTo>
                      <a:pt x="94125" y="235409"/>
                      <a:pt x="98363" y="234896"/>
                      <a:pt x="102493" y="233878"/>
                    </a:cubicBezTo>
                    <a:cubicBezTo>
                      <a:pt x="126598" y="228041"/>
                      <a:pt x="143508" y="206336"/>
                      <a:pt x="143301" y="181493"/>
                    </a:cubicBezTo>
                    <a:cubicBezTo>
                      <a:pt x="226369" y="211023"/>
                      <a:pt x="313768" y="226472"/>
                      <a:pt x="401906" y="227223"/>
                    </a:cubicBezTo>
                    <a:cubicBezTo>
                      <a:pt x="514895" y="228868"/>
                      <a:pt x="625778" y="196515"/>
                      <a:pt x="720204" y="134337"/>
                    </a:cubicBezTo>
                    <a:cubicBezTo>
                      <a:pt x="744793" y="117994"/>
                      <a:pt x="751493" y="84776"/>
                      <a:pt x="735180" y="60143"/>
                    </a:cubicBezTo>
                    <a:cubicBezTo>
                      <a:pt x="727341" y="48306"/>
                      <a:pt x="715127" y="40073"/>
                      <a:pt x="701224" y="3726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2" name="Google Shape;682;p35"/>
              <p:cNvSpPr/>
              <p:nvPr/>
            </p:nvSpPr>
            <p:spPr>
              <a:xfrm>
                <a:off x="3790314" y="1945996"/>
                <a:ext cx="518335" cy="592479"/>
              </a:xfrm>
              <a:custGeom>
                <a:avLst/>
                <a:gdLst/>
                <a:ahLst/>
                <a:cxnLst/>
                <a:rect l="l" t="t" r="r" b="b"/>
                <a:pathLst>
                  <a:path w="518335" h="592479" extrusionOk="0">
                    <a:moveTo>
                      <a:pt x="45063" y="591813"/>
                    </a:moveTo>
                    <a:cubicBezTo>
                      <a:pt x="47823" y="592274"/>
                      <a:pt x="50617" y="592496"/>
                      <a:pt x="53415" y="592478"/>
                    </a:cubicBezTo>
                    <a:cubicBezTo>
                      <a:pt x="79710" y="592603"/>
                      <a:pt x="102142" y="573444"/>
                      <a:pt x="106180" y="547414"/>
                    </a:cubicBezTo>
                    <a:cubicBezTo>
                      <a:pt x="134650" y="368392"/>
                      <a:pt x="272447" y="252689"/>
                      <a:pt x="362413" y="195075"/>
                    </a:cubicBezTo>
                    <a:cubicBezTo>
                      <a:pt x="365928" y="224425"/>
                      <a:pt x="392529" y="245364"/>
                      <a:pt x="421828" y="241842"/>
                    </a:cubicBezTo>
                    <a:cubicBezTo>
                      <a:pt x="442025" y="239414"/>
                      <a:pt x="459095" y="225705"/>
                      <a:pt x="465855" y="206483"/>
                    </a:cubicBezTo>
                    <a:lnTo>
                      <a:pt x="518335" y="55793"/>
                    </a:lnTo>
                    <a:lnTo>
                      <a:pt x="367917" y="3028"/>
                    </a:lnTo>
                    <a:cubicBezTo>
                      <a:pt x="340122" y="-6742"/>
                      <a:pt x="309685" y="7911"/>
                      <a:pt x="299933" y="35756"/>
                    </a:cubicBezTo>
                    <a:cubicBezTo>
                      <a:pt x="292343" y="57426"/>
                      <a:pt x="299425" y="81533"/>
                      <a:pt x="317525" y="95629"/>
                    </a:cubicBezTo>
                    <a:cubicBezTo>
                      <a:pt x="208768" y="161514"/>
                      <a:pt x="37282" y="299464"/>
                      <a:pt x="650" y="530586"/>
                    </a:cubicBezTo>
                    <a:cubicBezTo>
                      <a:pt x="-3903" y="559766"/>
                      <a:pt x="15954" y="587140"/>
                      <a:pt x="45063" y="59181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3" name="Google Shape;683;p35"/>
              <p:cNvSpPr/>
              <p:nvPr/>
            </p:nvSpPr>
            <p:spPr>
              <a:xfrm>
                <a:off x="4837263" y="1981616"/>
                <a:ext cx="562104" cy="585380"/>
              </a:xfrm>
              <a:custGeom>
                <a:avLst/>
                <a:gdLst/>
                <a:ahLst/>
                <a:cxnLst/>
                <a:rect l="l" t="t" r="r" b="b"/>
                <a:pathLst>
                  <a:path w="562104" h="585380" extrusionOk="0">
                    <a:moveTo>
                      <a:pt x="25988" y="99654"/>
                    </a:moveTo>
                    <a:lnTo>
                      <a:pt x="25988" y="100415"/>
                    </a:lnTo>
                    <a:lnTo>
                      <a:pt x="34813" y="103742"/>
                    </a:lnTo>
                    <a:cubicBezTo>
                      <a:pt x="37091" y="104598"/>
                      <a:pt x="263145" y="191874"/>
                      <a:pt x="359470" y="392193"/>
                    </a:cubicBezTo>
                    <a:cubicBezTo>
                      <a:pt x="343128" y="392527"/>
                      <a:pt x="327830" y="400295"/>
                      <a:pt x="317903" y="413299"/>
                    </a:cubicBezTo>
                    <a:cubicBezTo>
                      <a:pt x="300072" y="436781"/>
                      <a:pt x="304570" y="470289"/>
                      <a:pt x="327963" y="488216"/>
                    </a:cubicBezTo>
                    <a:lnTo>
                      <a:pt x="454181" y="585380"/>
                    </a:lnTo>
                    <a:lnTo>
                      <a:pt x="550886" y="458363"/>
                    </a:lnTo>
                    <a:cubicBezTo>
                      <a:pt x="568974" y="435008"/>
                      <a:pt x="564741" y="401384"/>
                      <a:pt x="541424" y="383261"/>
                    </a:cubicBezTo>
                    <a:cubicBezTo>
                      <a:pt x="521020" y="367394"/>
                      <a:pt x="492189" y="368432"/>
                      <a:pt x="472972" y="385728"/>
                    </a:cubicBezTo>
                    <a:cubicBezTo>
                      <a:pt x="370574" y="117242"/>
                      <a:pt x="83877" y="7909"/>
                      <a:pt x="71730" y="3250"/>
                    </a:cubicBezTo>
                    <a:cubicBezTo>
                      <a:pt x="44009" y="-6872"/>
                      <a:pt x="13337" y="7437"/>
                      <a:pt x="3240" y="35212"/>
                    </a:cubicBezTo>
                    <a:cubicBezTo>
                      <a:pt x="-5539" y="59324"/>
                      <a:pt x="4009" y="86280"/>
                      <a:pt x="25988" y="9946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4" name="Google Shape;684;p35"/>
              <p:cNvSpPr/>
              <p:nvPr/>
            </p:nvSpPr>
            <p:spPr>
              <a:xfrm>
                <a:off x="4314153" y="1720751"/>
                <a:ext cx="513414" cy="582009"/>
              </a:xfrm>
              <a:custGeom>
                <a:avLst/>
                <a:gdLst/>
                <a:ahLst/>
                <a:cxnLst/>
                <a:rect l="l" t="t" r="r" b="b"/>
                <a:pathLst>
                  <a:path w="513414" h="582009" extrusionOk="0">
                    <a:moveTo>
                      <a:pt x="91200" y="554752"/>
                    </a:moveTo>
                    <a:cubicBezTo>
                      <a:pt x="144263" y="573681"/>
                      <a:pt x="200294" y="582892"/>
                      <a:pt x="256613" y="581943"/>
                    </a:cubicBezTo>
                    <a:cubicBezTo>
                      <a:pt x="312963" y="582893"/>
                      <a:pt x="369023" y="573683"/>
                      <a:pt x="422120" y="554752"/>
                    </a:cubicBezTo>
                    <a:cubicBezTo>
                      <a:pt x="498041" y="525184"/>
                      <a:pt x="513415" y="481736"/>
                      <a:pt x="513415" y="450172"/>
                    </a:cubicBezTo>
                    <a:lnTo>
                      <a:pt x="513415" y="131394"/>
                    </a:lnTo>
                    <a:cubicBezTo>
                      <a:pt x="513415" y="100210"/>
                      <a:pt x="497566" y="56857"/>
                      <a:pt x="422120" y="26814"/>
                    </a:cubicBezTo>
                    <a:cubicBezTo>
                      <a:pt x="369004" y="7993"/>
                      <a:pt x="312937" y="-1058"/>
                      <a:pt x="256613" y="98"/>
                    </a:cubicBezTo>
                    <a:cubicBezTo>
                      <a:pt x="200289" y="-915"/>
                      <a:pt x="144247" y="8297"/>
                      <a:pt x="91200" y="27289"/>
                    </a:cubicBezTo>
                    <a:cubicBezTo>
                      <a:pt x="15848" y="56857"/>
                      <a:pt x="0" y="100210"/>
                      <a:pt x="0" y="131869"/>
                    </a:cubicBezTo>
                    <a:lnTo>
                      <a:pt x="0" y="450552"/>
                    </a:lnTo>
                    <a:cubicBezTo>
                      <a:pt x="0" y="481736"/>
                      <a:pt x="15848" y="525184"/>
                      <a:pt x="91200" y="554752"/>
                    </a:cubicBezTo>
                    <a:close/>
                    <a:moveTo>
                      <a:pt x="105625" y="241012"/>
                    </a:moveTo>
                    <a:cubicBezTo>
                      <a:pt x="154494" y="256225"/>
                      <a:pt x="205442" y="263667"/>
                      <a:pt x="256613" y="263069"/>
                    </a:cubicBezTo>
                    <a:cubicBezTo>
                      <a:pt x="307869" y="263585"/>
                      <a:pt x="358888" y="256013"/>
                      <a:pt x="407790" y="240632"/>
                    </a:cubicBezTo>
                    <a:lnTo>
                      <a:pt x="407790" y="444088"/>
                    </a:lnTo>
                    <a:cubicBezTo>
                      <a:pt x="396687" y="452359"/>
                      <a:pt x="349426" y="476032"/>
                      <a:pt x="256613" y="476032"/>
                    </a:cubicBezTo>
                    <a:cubicBezTo>
                      <a:pt x="163799" y="476032"/>
                      <a:pt x="116633" y="452359"/>
                      <a:pt x="106005" y="444088"/>
                    </a:cubicBezTo>
                    <a:close/>
                    <a:moveTo>
                      <a:pt x="256613" y="156968"/>
                    </a:moveTo>
                    <a:cubicBezTo>
                      <a:pt x="183349" y="156968"/>
                      <a:pt x="137701" y="142137"/>
                      <a:pt x="116444" y="131394"/>
                    </a:cubicBezTo>
                    <a:cubicBezTo>
                      <a:pt x="137701" y="120745"/>
                      <a:pt x="183349" y="105914"/>
                      <a:pt x="256613" y="105914"/>
                    </a:cubicBezTo>
                    <a:cubicBezTo>
                      <a:pt x="329876" y="105914"/>
                      <a:pt x="375713" y="120745"/>
                      <a:pt x="396971" y="131394"/>
                    </a:cubicBezTo>
                    <a:cubicBezTo>
                      <a:pt x="375713" y="142137"/>
                      <a:pt x="329971" y="156968"/>
                      <a:pt x="256613" y="15696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5" name="Google Shape;685;p35"/>
              <p:cNvSpPr/>
              <p:nvPr/>
            </p:nvSpPr>
            <p:spPr>
              <a:xfrm>
                <a:off x="3708400" y="2604916"/>
                <a:ext cx="513414" cy="581741"/>
              </a:xfrm>
              <a:custGeom>
                <a:avLst/>
                <a:gdLst/>
                <a:ahLst/>
                <a:cxnLst/>
                <a:rect l="l" t="t" r="r" b="b"/>
                <a:pathLst>
                  <a:path w="513414" h="581741" extrusionOk="0">
                    <a:moveTo>
                      <a:pt x="513415" y="131214"/>
                    </a:moveTo>
                    <a:cubicBezTo>
                      <a:pt x="513415" y="100030"/>
                      <a:pt x="497566" y="56582"/>
                      <a:pt x="422120" y="26634"/>
                    </a:cubicBezTo>
                    <a:cubicBezTo>
                      <a:pt x="368864" y="7879"/>
                      <a:pt x="312671" y="-1106"/>
                      <a:pt x="256233" y="109"/>
                    </a:cubicBezTo>
                    <a:cubicBezTo>
                      <a:pt x="200057" y="-900"/>
                      <a:pt x="144158" y="8213"/>
                      <a:pt x="91200" y="27014"/>
                    </a:cubicBezTo>
                    <a:cubicBezTo>
                      <a:pt x="15848" y="56582"/>
                      <a:pt x="0" y="100030"/>
                      <a:pt x="0" y="131214"/>
                    </a:cubicBezTo>
                    <a:lnTo>
                      <a:pt x="0" y="450373"/>
                    </a:lnTo>
                    <a:cubicBezTo>
                      <a:pt x="0" y="481556"/>
                      <a:pt x="15848" y="525005"/>
                      <a:pt x="91200" y="554477"/>
                    </a:cubicBezTo>
                    <a:cubicBezTo>
                      <a:pt x="144132" y="573406"/>
                      <a:pt x="200037" y="582619"/>
                      <a:pt x="256233" y="581668"/>
                    </a:cubicBezTo>
                    <a:cubicBezTo>
                      <a:pt x="312586" y="582666"/>
                      <a:pt x="368656" y="573454"/>
                      <a:pt x="421740" y="554477"/>
                    </a:cubicBezTo>
                    <a:cubicBezTo>
                      <a:pt x="497661" y="525005"/>
                      <a:pt x="513035" y="481556"/>
                      <a:pt x="513035" y="450373"/>
                    </a:cubicBezTo>
                    <a:close/>
                    <a:moveTo>
                      <a:pt x="256233" y="156693"/>
                    </a:moveTo>
                    <a:cubicBezTo>
                      <a:pt x="182969" y="156693"/>
                      <a:pt x="137322" y="141957"/>
                      <a:pt x="116064" y="131214"/>
                    </a:cubicBezTo>
                    <a:cubicBezTo>
                      <a:pt x="137322" y="120471"/>
                      <a:pt x="182969" y="105734"/>
                      <a:pt x="256233" y="105734"/>
                    </a:cubicBezTo>
                    <a:cubicBezTo>
                      <a:pt x="329497" y="105734"/>
                      <a:pt x="375334" y="120471"/>
                      <a:pt x="396592" y="131214"/>
                    </a:cubicBezTo>
                    <a:cubicBezTo>
                      <a:pt x="375713" y="141957"/>
                      <a:pt x="329971" y="156693"/>
                      <a:pt x="256233" y="156693"/>
                    </a:cubicBezTo>
                    <a:close/>
                    <a:moveTo>
                      <a:pt x="105245" y="240452"/>
                    </a:moveTo>
                    <a:cubicBezTo>
                      <a:pt x="154115" y="255664"/>
                      <a:pt x="205062" y="263108"/>
                      <a:pt x="256233" y="262509"/>
                    </a:cubicBezTo>
                    <a:cubicBezTo>
                      <a:pt x="307688" y="263175"/>
                      <a:pt x="358928" y="255730"/>
                      <a:pt x="408075" y="240452"/>
                    </a:cubicBezTo>
                    <a:lnTo>
                      <a:pt x="408075" y="443908"/>
                    </a:lnTo>
                    <a:cubicBezTo>
                      <a:pt x="396687" y="452084"/>
                      <a:pt x="349426" y="475472"/>
                      <a:pt x="256233" y="475472"/>
                    </a:cubicBezTo>
                    <a:cubicBezTo>
                      <a:pt x="163040" y="475472"/>
                      <a:pt x="116254" y="451704"/>
                      <a:pt x="105245" y="443527"/>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86" name="Google Shape;686;p35"/>
              <p:cNvSpPr/>
              <p:nvPr/>
            </p:nvSpPr>
            <p:spPr>
              <a:xfrm>
                <a:off x="4919907" y="2604944"/>
                <a:ext cx="513414" cy="582283"/>
              </a:xfrm>
              <a:custGeom>
                <a:avLst/>
                <a:gdLst/>
                <a:ahLst/>
                <a:cxnLst/>
                <a:rect l="l" t="t" r="r" b="b"/>
                <a:pathLst>
                  <a:path w="513414" h="582283" extrusionOk="0">
                    <a:moveTo>
                      <a:pt x="422120" y="26987"/>
                    </a:moveTo>
                    <a:lnTo>
                      <a:pt x="422120" y="26987"/>
                    </a:lnTo>
                    <a:cubicBezTo>
                      <a:pt x="369004" y="8147"/>
                      <a:pt x="312946" y="-967"/>
                      <a:pt x="256613" y="81"/>
                    </a:cubicBezTo>
                    <a:cubicBezTo>
                      <a:pt x="200270" y="-906"/>
                      <a:pt x="144202" y="8273"/>
                      <a:pt x="91105" y="27177"/>
                    </a:cubicBezTo>
                    <a:cubicBezTo>
                      <a:pt x="15848" y="56744"/>
                      <a:pt x="0" y="100193"/>
                      <a:pt x="0" y="131757"/>
                    </a:cubicBezTo>
                    <a:lnTo>
                      <a:pt x="0" y="450915"/>
                    </a:lnTo>
                    <a:cubicBezTo>
                      <a:pt x="0" y="482099"/>
                      <a:pt x="15848" y="525548"/>
                      <a:pt x="91200" y="555020"/>
                    </a:cubicBezTo>
                    <a:cubicBezTo>
                      <a:pt x="144250" y="573996"/>
                      <a:pt x="200289" y="583209"/>
                      <a:pt x="256613" y="582211"/>
                    </a:cubicBezTo>
                    <a:cubicBezTo>
                      <a:pt x="312965" y="583200"/>
                      <a:pt x="369032" y="573987"/>
                      <a:pt x="422120" y="555020"/>
                    </a:cubicBezTo>
                    <a:cubicBezTo>
                      <a:pt x="498041" y="525548"/>
                      <a:pt x="513415" y="482099"/>
                      <a:pt x="513415" y="450915"/>
                    </a:cubicBezTo>
                    <a:lnTo>
                      <a:pt x="513415" y="131186"/>
                    </a:lnTo>
                    <a:cubicBezTo>
                      <a:pt x="513415" y="100002"/>
                      <a:pt x="497566" y="56554"/>
                      <a:pt x="422120" y="26987"/>
                    </a:cubicBezTo>
                    <a:close/>
                    <a:moveTo>
                      <a:pt x="256613" y="156666"/>
                    </a:moveTo>
                    <a:cubicBezTo>
                      <a:pt x="183349" y="156666"/>
                      <a:pt x="137701" y="141929"/>
                      <a:pt x="116444" y="131186"/>
                    </a:cubicBezTo>
                    <a:cubicBezTo>
                      <a:pt x="137701" y="120443"/>
                      <a:pt x="182874" y="105707"/>
                      <a:pt x="256613" y="105707"/>
                    </a:cubicBezTo>
                    <a:cubicBezTo>
                      <a:pt x="330351" y="105707"/>
                      <a:pt x="375713" y="120443"/>
                      <a:pt x="396971" y="131186"/>
                    </a:cubicBezTo>
                    <a:cubicBezTo>
                      <a:pt x="375713" y="141929"/>
                      <a:pt x="329971" y="156666"/>
                      <a:pt x="256613" y="156666"/>
                    </a:cubicBezTo>
                    <a:close/>
                    <a:moveTo>
                      <a:pt x="105625" y="240425"/>
                    </a:moveTo>
                    <a:cubicBezTo>
                      <a:pt x="204208" y="269831"/>
                      <a:pt x="309207" y="269831"/>
                      <a:pt x="407790" y="240425"/>
                    </a:cubicBezTo>
                    <a:lnTo>
                      <a:pt x="407790" y="443880"/>
                    </a:lnTo>
                    <a:cubicBezTo>
                      <a:pt x="396687" y="452056"/>
                      <a:pt x="349426" y="475824"/>
                      <a:pt x="256613" y="475824"/>
                    </a:cubicBezTo>
                    <a:cubicBezTo>
                      <a:pt x="163799" y="475824"/>
                      <a:pt x="116633" y="452056"/>
                      <a:pt x="105625" y="44388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687" name="Google Shape;687;p35"/>
            <p:cNvSpPr/>
            <p:nvPr/>
          </p:nvSpPr>
          <p:spPr>
            <a:xfrm>
              <a:off x="8070001" y="3738547"/>
              <a:ext cx="998100" cy="3387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Data Sharing</a:t>
              </a:r>
              <a:endParaRPr sz="700">
                <a:solidFill>
                  <a:srgbClr val="1398C9"/>
                </a:solidFill>
              </a:endParaRPr>
            </a:p>
          </p:txBody>
        </p:sp>
      </p:grpSp>
      <p:sp>
        <p:nvSpPr>
          <p:cNvPr id="688" name="Google Shape;688;p35"/>
          <p:cNvSpPr/>
          <p:nvPr/>
        </p:nvSpPr>
        <p:spPr>
          <a:xfrm rot="5400000">
            <a:off x="2310548" y="3933657"/>
            <a:ext cx="169800" cy="327300"/>
          </a:xfrm>
          <a:prstGeom prst="rightArrow">
            <a:avLst>
              <a:gd name="adj1" fmla="val 50000"/>
              <a:gd name="adj2" fmla="val 50000"/>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sp>
        <p:nvSpPr>
          <p:cNvPr id="689" name="Google Shape;689;p35"/>
          <p:cNvSpPr/>
          <p:nvPr/>
        </p:nvSpPr>
        <p:spPr>
          <a:xfrm>
            <a:off x="3089856" y="4697099"/>
            <a:ext cx="138900" cy="267900"/>
          </a:xfrm>
          <a:prstGeom prst="rightArrow">
            <a:avLst>
              <a:gd name="adj1" fmla="val 50000"/>
              <a:gd name="adj2" fmla="val 50000"/>
            </a:avLst>
          </a:prstGeom>
          <a:solidFill>
            <a:schemeClr val="lt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0" name="Google Shape;690;p35"/>
          <p:cNvGrpSpPr/>
          <p:nvPr/>
        </p:nvGrpSpPr>
        <p:grpSpPr>
          <a:xfrm>
            <a:off x="5814083" y="2617472"/>
            <a:ext cx="918300" cy="570669"/>
            <a:chOff x="5814083" y="2617472"/>
            <a:chExt cx="918300" cy="570669"/>
          </a:xfrm>
        </p:grpSpPr>
        <p:sp>
          <p:nvSpPr>
            <p:cNvPr id="691" name="Google Shape;691;p35"/>
            <p:cNvSpPr/>
            <p:nvPr/>
          </p:nvSpPr>
          <p:spPr>
            <a:xfrm>
              <a:off x="5814083" y="2849441"/>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Streams &amp; Tasks</a:t>
              </a:r>
              <a:endParaRPr sz="700">
                <a:solidFill>
                  <a:srgbClr val="1398C9"/>
                </a:solidFill>
              </a:endParaRPr>
            </a:p>
          </p:txBody>
        </p:sp>
        <p:grpSp>
          <p:nvGrpSpPr>
            <p:cNvPr id="692" name="Google Shape;692;p35"/>
            <p:cNvGrpSpPr/>
            <p:nvPr/>
          </p:nvGrpSpPr>
          <p:grpSpPr>
            <a:xfrm>
              <a:off x="6089177" y="2617472"/>
              <a:ext cx="382680" cy="351557"/>
              <a:chOff x="3803643" y="1866899"/>
              <a:chExt cx="1536867" cy="1411876"/>
            </a:xfrm>
          </p:grpSpPr>
          <p:sp>
            <p:nvSpPr>
              <p:cNvPr id="693" name="Google Shape;693;p35"/>
              <p:cNvSpPr/>
              <p:nvPr/>
            </p:nvSpPr>
            <p:spPr>
              <a:xfrm>
                <a:off x="4665331" y="1866899"/>
                <a:ext cx="675179" cy="678832"/>
              </a:xfrm>
              <a:custGeom>
                <a:avLst/>
                <a:gdLst/>
                <a:ahLst/>
                <a:cxnLst/>
                <a:rect l="l" t="t" r="r" b="b"/>
                <a:pathLst>
                  <a:path w="675179" h="678832" extrusionOk="0">
                    <a:moveTo>
                      <a:pt x="413495" y="678832"/>
                    </a:moveTo>
                    <a:lnTo>
                      <a:pt x="261722" y="678832"/>
                    </a:lnTo>
                    <a:cubicBezTo>
                      <a:pt x="241498" y="678832"/>
                      <a:pt x="225107" y="662481"/>
                      <a:pt x="225107" y="642312"/>
                    </a:cubicBezTo>
                    <a:lnTo>
                      <a:pt x="225107" y="604468"/>
                    </a:lnTo>
                    <a:cubicBezTo>
                      <a:pt x="203204" y="595361"/>
                      <a:pt x="182525" y="583569"/>
                      <a:pt x="163544" y="569367"/>
                    </a:cubicBezTo>
                    <a:lnTo>
                      <a:pt x="130913" y="588290"/>
                    </a:lnTo>
                    <a:cubicBezTo>
                      <a:pt x="113393" y="598345"/>
                      <a:pt x="91006" y="592330"/>
                      <a:pt x="80923" y="574855"/>
                    </a:cubicBezTo>
                    <a:lnTo>
                      <a:pt x="5036" y="443724"/>
                    </a:lnTo>
                    <a:cubicBezTo>
                      <a:pt x="-5089" y="426326"/>
                      <a:pt x="844" y="404035"/>
                      <a:pt x="18288" y="393935"/>
                    </a:cubicBezTo>
                    <a:cubicBezTo>
                      <a:pt x="18329" y="393912"/>
                      <a:pt x="18371" y="393888"/>
                      <a:pt x="18411" y="393865"/>
                    </a:cubicBezTo>
                    <a:lnTo>
                      <a:pt x="50379" y="374942"/>
                    </a:lnTo>
                    <a:cubicBezTo>
                      <a:pt x="47153" y="351177"/>
                      <a:pt x="47153" y="327087"/>
                      <a:pt x="50379" y="303322"/>
                    </a:cubicBezTo>
                    <a:lnTo>
                      <a:pt x="18317" y="284400"/>
                    </a:lnTo>
                    <a:cubicBezTo>
                      <a:pt x="833" y="274369"/>
                      <a:pt x="-5187" y="252102"/>
                      <a:pt x="4870" y="234663"/>
                    </a:cubicBezTo>
                    <a:cubicBezTo>
                      <a:pt x="4894" y="234622"/>
                      <a:pt x="4918" y="234581"/>
                      <a:pt x="4942" y="234540"/>
                    </a:cubicBezTo>
                    <a:lnTo>
                      <a:pt x="80828" y="103410"/>
                    </a:lnTo>
                    <a:cubicBezTo>
                      <a:pt x="90911" y="85934"/>
                      <a:pt x="113298" y="79920"/>
                      <a:pt x="130818" y="89975"/>
                    </a:cubicBezTo>
                    <a:lnTo>
                      <a:pt x="163544" y="108897"/>
                    </a:lnTo>
                    <a:cubicBezTo>
                      <a:pt x="182497" y="94626"/>
                      <a:pt x="203185" y="82801"/>
                      <a:pt x="225107" y="73702"/>
                    </a:cubicBezTo>
                    <a:lnTo>
                      <a:pt x="225107" y="35857"/>
                    </a:lnTo>
                    <a:cubicBezTo>
                      <a:pt x="225468" y="15984"/>
                      <a:pt x="241698" y="48"/>
                      <a:pt x="261627" y="0"/>
                    </a:cubicBezTo>
                    <a:lnTo>
                      <a:pt x="413400" y="0"/>
                    </a:lnTo>
                    <a:cubicBezTo>
                      <a:pt x="433624" y="0"/>
                      <a:pt x="450015" y="16350"/>
                      <a:pt x="450015" y="36520"/>
                    </a:cubicBezTo>
                    <a:lnTo>
                      <a:pt x="450015" y="74364"/>
                    </a:lnTo>
                    <a:cubicBezTo>
                      <a:pt x="471918" y="83505"/>
                      <a:pt x="492597" y="95327"/>
                      <a:pt x="511578" y="109559"/>
                    </a:cubicBezTo>
                    <a:lnTo>
                      <a:pt x="544210" y="90637"/>
                    </a:lnTo>
                    <a:cubicBezTo>
                      <a:pt x="561768" y="80521"/>
                      <a:pt x="584221" y="86513"/>
                      <a:pt x="594361" y="104023"/>
                    </a:cubicBezTo>
                    <a:cubicBezTo>
                      <a:pt x="594370" y="104039"/>
                      <a:pt x="594380" y="104056"/>
                      <a:pt x="594389" y="104072"/>
                    </a:cubicBezTo>
                    <a:lnTo>
                      <a:pt x="670276" y="235202"/>
                    </a:lnTo>
                    <a:cubicBezTo>
                      <a:pt x="680369" y="252656"/>
                      <a:pt x="674383" y="274969"/>
                      <a:pt x="656901" y="285062"/>
                    </a:cubicBezTo>
                    <a:lnTo>
                      <a:pt x="624839" y="303984"/>
                    </a:lnTo>
                    <a:cubicBezTo>
                      <a:pt x="628064" y="327781"/>
                      <a:pt x="628064" y="351903"/>
                      <a:pt x="624839" y="375699"/>
                    </a:cubicBezTo>
                    <a:lnTo>
                      <a:pt x="656806" y="394054"/>
                    </a:lnTo>
                    <a:cubicBezTo>
                      <a:pt x="674288" y="404147"/>
                      <a:pt x="680274" y="426460"/>
                      <a:pt x="670181" y="443914"/>
                    </a:cubicBezTo>
                    <a:lnTo>
                      <a:pt x="594295" y="575044"/>
                    </a:lnTo>
                    <a:cubicBezTo>
                      <a:pt x="584173" y="592531"/>
                      <a:pt x="561758" y="598543"/>
                      <a:pt x="544210" y="588479"/>
                    </a:cubicBezTo>
                    <a:lnTo>
                      <a:pt x="511673" y="569557"/>
                    </a:lnTo>
                    <a:cubicBezTo>
                      <a:pt x="492673" y="583724"/>
                      <a:pt x="471994" y="595512"/>
                      <a:pt x="450110" y="604657"/>
                    </a:cubicBezTo>
                    <a:lnTo>
                      <a:pt x="450110" y="642502"/>
                    </a:lnTo>
                    <a:cubicBezTo>
                      <a:pt x="450006" y="662597"/>
                      <a:pt x="433643" y="678832"/>
                      <a:pt x="413495" y="678832"/>
                    </a:cubicBezTo>
                    <a:close/>
                    <a:moveTo>
                      <a:pt x="298243" y="605509"/>
                    </a:moveTo>
                    <a:lnTo>
                      <a:pt x="376785" y="605509"/>
                    </a:lnTo>
                    <a:lnTo>
                      <a:pt x="376785" y="579018"/>
                    </a:lnTo>
                    <a:cubicBezTo>
                      <a:pt x="376795" y="563082"/>
                      <a:pt x="387153" y="548990"/>
                      <a:pt x="402397" y="544201"/>
                    </a:cubicBezTo>
                    <a:cubicBezTo>
                      <a:pt x="432381" y="534851"/>
                      <a:pt x="459957" y="519095"/>
                      <a:pt x="483216" y="498031"/>
                    </a:cubicBezTo>
                    <a:cubicBezTo>
                      <a:pt x="494997" y="487319"/>
                      <a:pt x="512375" y="485444"/>
                      <a:pt x="526186" y="493395"/>
                    </a:cubicBezTo>
                    <a:lnTo>
                      <a:pt x="549142" y="506546"/>
                    </a:lnTo>
                    <a:lnTo>
                      <a:pt x="588413" y="438710"/>
                    </a:lnTo>
                    <a:lnTo>
                      <a:pt x="565932" y="425748"/>
                    </a:lnTo>
                    <a:cubicBezTo>
                      <a:pt x="552102" y="417760"/>
                      <a:pt x="545044" y="401767"/>
                      <a:pt x="548478" y="386201"/>
                    </a:cubicBezTo>
                    <a:cubicBezTo>
                      <a:pt x="555782" y="355469"/>
                      <a:pt x="555782" y="323458"/>
                      <a:pt x="548478" y="292726"/>
                    </a:cubicBezTo>
                    <a:cubicBezTo>
                      <a:pt x="545016" y="277156"/>
                      <a:pt x="552083" y="261146"/>
                      <a:pt x="565932" y="253178"/>
                    </a:cubicBezTo>
                    <a:lnTo>
                      <a:pt x="588508" y="240217"/>
                    </a:lnTo>
                    <a:lnTo>
                      <a:pt x="549237" y="172286"/>
                    </a:lnTo>
                    <a:lnTo>
                      <a:pt x="526186" y="185532"/>
                    </a:lnTo>
                    <a:cubicBezTo>
                      <a:pt x="512366" y="193488"/>
                      <a:pt x="494969" y="191573"/>
                      <a:pt x="483216" y="180801"/>
                    </a:cubicBezTo>
                    <a:cubicBezTo>
                      <a:pt x="459938" y="159766"/>
                      <a:pt x="432362" y="144015"/>
                      <a:pt x="402397" y="134631"/>
                    </a:cubicBezTo>
                    <a:cubicBezTo>
                      <a:pt x="387153" y="129842"/>
                      <a:pt x="376795" y="115751"/>
                      <a:pt x="376785" y="99814"/>
                    </a:cubicBezTo>
                    <a:lnTo>
                      <a:pt x="376785" y="73039"/>
                    </a:lnTo>
                    <a:lnTo>
                      <a:pt x="298243" y="73039"/>
                    </a:lnTo>
                    <a:lnTo>
                      <a:pt x="298243" y="99814"/>
                    </a:lnTo>
                    <a:cubicBezTo>
                      <a:pt x="298224" y="115715"/>
                      <a:pt x="287913" y="129783"/>
                      <a:pt x="272726" y="134631"/>
                    </a:cubicBezTo>
                    <a:cubicBezTo>
                      <a:pt x="242760" y="144015"/>
                      <a:pt x="215185" y="159766"/>
                      <a:pt x="191907" y="180801"/>
                    </a:cubicBezTo>
                    <a:cubicBezTo>
                      <a:pt x="180125" y="191589"/>
                      <a:pt x="162690" y="193504"/>
                      <a:pt x="148841" y="185532"/>
                    </a:cubicBezTo>
                    <a:lnTo>
                      <a:pt x="125886" y="172286"/>
                    </a:lnTo>
                    <a:lnTo>
                      <a:pt x="86899" y="240217"/>
                    </a:lnTo>
                    <a:lnTo>
                      <a:pt x="109380" y="253178"/>
                    </a:lnTo>
                    <a:cubicBezTo>
                      <a:pt x="123258" y="261124"/>
                      <a:pt x="130334" y="277153"/>
                      <a:pt x="126834" y="292726"/>
                    </a:cubicBezTo>
                    <a:cubicBezTo>
                      <a:pt x="119530" y="323458"/>
                      <a:pt x="119530" y="355469"/>
                      <a:pt x="126834" y="386201"/>
                    </a:cubicBezTo>
                    <a:cubicBezTo>
                      <a:pt x="130249" y="401835"/>
                      <a:pt x="123059" y="417865"/>
                      <a:pt x="109096" y="425748"/>
                    </a:cubicBezTo>
                    <a:lnTo>
                      <a:pt x="86899" y="438710"/>
                    </a:lnTo>
                    <a:lnTo>
                      <a:pt x="126170" y="506546"/>
                    </a:lnTo>
                    <a:lnTo>
                      <a:pt x="149031" y="493395"/>
                    </a:lnTo>
                    <a:cubicBezTo>
                      <a:pt x="162871" y="485459"/>
                      <a:pt x="180268" y="487332"/>
                      <a:pt x="192096" y="498031"/>
                    </a:cubicBezTo>
                    <a:cubicBezTo>
                      <a:pt x="215337" y="519112"/>
                      <a:pt x="242921" y="534870"/>
                      <a:pt x="272915" y="544201"/>
                    </a:cubicBezTo>
                    <a:cubicBezTo>
                      <a:pt x="288102" y="549049"/>
                      <a:pt x="298413" y="563117"/>
                      <a:pt x="298432" y="57901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94" name="Google Shape;694;p35"/>
              <p:cNvSpPr/>
              <p:nvPr/>
            </p:nvSpPr>
            <p:spPr>
              <a:xfrm>
                <a:off x="4849554" y="2053093"/>
                <a:ext cx="306581" cy="305781"/>
              </a:xfrm>
              <a:custGeom>
                <a:avLst/>
                <a:gdLst/>
                <a:ahLst/>
                <a:cxnLst/>
                <a:rect l="l" t="t" r="r" b="b"/>
                <a:pathLst>
                  <a:path w="306581" h="305781" extrusionOk="0">
                    <a:moveTo>
                      <a:pt x="153291" y="305782"/>
                    </a:moveTo>
                    <a:cubicBezTo>
                      <a:pt x="68630" y="305782"/>
                      <a:pt x="0" y="237330"/>
                      <a:pt x="0" y="152891"/>
                    </a:cubicBezTo>
                    <a:cubicBezTo>
                      <a:pt x="0" y="68452"/>
                      <a:pt x="68630" y="0"/>
                      <a:pt x="153291" y="0"/>
                    </a:cubicBezTo>
                    <a:cubicBezTo>
                      <a:pt x="237951" y="0"/>
                      <a:pt x="306581" y="68452"/>
                      <a:pt x="306581" y="152891"/>
                    </a:cubicBezTo>
                    <a:cubicBezTo>
                      <a:pt x="306581" y="152922"/>
                      <a:pt x="306581" y="152954"/>
                      <a:pt x="306581" y="152986"/>
                    </a:cubicBezTo>
                    <a:cubicBezTo>
                      <a:pt x="306477" y="237366"/>
                      <a:pt x="237894" y="305730"/>
                      <a:pt x="153291" y="305782"/>
                    </a:cubicBezTo>
                    <a:close/>
                    <a:moveTo>
                      <a:pt x="153291" y="65092"/>
                    </a:moveTo>
                    <a:cubicBezTo>
                      <a:pt x="104619" y="65092"/>
                      <a:pt x="65167" y="104444"/>
                      <a:pt x="65167" y="152986"/>
                    </a:cubicBezTo>
                    <a:cubicBezTo>
                      <a:pt x="65167" y="201528"/>
                      <a:pt x="104619" y="240879"/>
                      <a:pt x="153291" y="240879"/>
                    </a:cubicBezTo>
                    <a:cubicBezTo>
                      <a:pt x="201962" y="240879"/>
                      <a:pt x="241414" y="201528"/>
                      <a:pt x="241414" y="152986"/>
                    </a:cubicBezTo>
                    <a:cubicBezTo>
                      <a:pt x="241205" y="104576"/>
                      <a:pt x="201829" y="65428"/>
                      <a:pt x="153291" y="6537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95" name="Google Shape;695;p35"/>
              <p:cNvSpPr/>
              <p:nvPr/>
            </p:nvSpPr>
            <p:spPr>
              <a:xfrm>
                <a:off x="3803643" y="2338818"/>
                <a:ext cx="934933" cy="939957"/>
              </a:xfrm>
              <a:custGeom>
                <a:avLst/>
                <a:gdLst/>
                <a:ahLst/>
                <a:cxnLst/>
                <a:rect l="l" t="t" r="r" b="b"/>
                <a:pathLst>
                  <a:path w="934933" h="939957" extrusionOk="0">
                    <a:moveTo>
                      <a:pt x="573423" y="939958"/>
                    </a:moveTo>
                    <a:lnTo>
                      <a:pt x="361510" y="939958"/>
                    </a:lnTo>
                    <a:cubicBezTo>
                      <a:pt x="335316" y="939958"/>
                      <a:pt x="314081" y="918774"/>
                      <a:pt x="314081" y="892652"/>
                    </a:cubicBezTo>
                    <a:lnTo>
                      <a:pt x="314081" y="837400"/>
                    </a:lnTo>
                    <a:cubicBezTo>
                      <a:pt x="282229" y="824353"/>
                      <a:pt x="252222" y="807209"/>
                      <a:pt x="224820" y="786404"/>
                    </a:cubicBezTo>
                    <a:lnTo>
                      <a:pt x="177391" y="813747"/>
                    </a:lnTo>
                    <a:cubicBezTo>
                      <a:pt x="154707" y="826813"/>
                      <a:pt x="125701" y="819055"/>
                      <a:pt x="112603" y="796433"/>
                    </a:cubicBezTo>
                    <a:lnTo>
                      <a:pt x="6552" y="613456"/>
                    </a:lnTo>
                    <a:cubicBezTo>
                      <a:pt x="-6561" y="590854"/>
                      <a:pt x="1166" y="561931"/>
                      <a:pt x="23816" y="548837"/>
                    </a:cubicBezTo>
                    <a:lnTo>
                      <a:pt x="70581" y="521967"/>
                    </a:lnTo>
                    <a:cubicBezTo>
                      <a:pt x="65631" y="487453"/>
                      <a:pt x="65631" y="452411"/>
                      <a:pt x="70581" y="417896"/>
                    </a:cubicBezTo>
                    <a:lnTo>
                      <a:pt x="23721" y="391121"/>
                    </a:lnTo>
                    <a:cubicBezTo>
                      <a:pt x="1037" y="378057"/>
                      <a:pt x="-6735" y="349127"/>
                      <a:pt x="6362" y="326502"/>
                    </a:cubicBezTo>
                    <a:lnTo>
                      <a:pt x="112318" y="143525"/>
                    </a:lnTo>
                    <a:cubicBezTo>
                      <a:pt x="125414" y="120957"/>
                      <a:pt x="154348" y="113213"/>
                      <a:pt x="177012" y="126211"/>
                    </a:cubicBezTo>
                    <a:lnTo>
                      <a:pt x="224441" y="153553"/>
                    </a:lnTo>
                    <a:cubicBezTo>
                      <a:pt x="251860" y="132779"/>
                      <a:pt x="281864" y="115638"/>
                      <a:pt x="313702" y="102558"/>
                    </a:cubicBezTo>
                    <a:lnTo>
                      <a:pt x="313702" y="47305"/>
                    </a:lnTo>
                    <a:cubicBezTo>
                      <a:pt x="313702" y="21180"/>
                      <a:pt x="334937" y="0"/>
                      <a:pt x="361131" y="0"/>
                    </a:cubicBezTo>
                    <a:lnTo>
                      <a:pt x="573423" y="0"/>
                    </a:lnTo>
                    <a:cubicBezTo>
                      <a:pt x="599617" y="0"/>
                      <a:pt x="620852" y="21180"/>
                      <a:pt x="620852" y="47305"/>
                    </a:cubicBezTo>
                    <a:lnTo>
                      <a:pt x="620852" y="102558"/>
                    </a:lnTo>
                    <a:cubicBezTo>
                      <a:pt x="652708" y="115661"/>
                      <a:pt x="682740" y="132800"/>
                      <a:pt x="710209" y="153553"/>
                    </a:cubicBezTo>
                    <a:lnTo>
                      <a:pt x="757638" y="126211"/>
                    </a:lnTo>
                    <a:cubicBezTo>
                      <a:pt x="780301" y="113213"/>
                      <a:pt x="809236" y="120957"/>
                      <a:pt x="822331" y="143525"/>
                    </a:cubicBezTo>
                    <a:lnTo>
                      <a:pt x="928572" y="326502"/>
                    </a:lnTo>
                    <a:cubicBezTo>
                      <a:pt x="941668" y="349127"/>
                      <a:pt x="933896" y="378057"/>
                      <a:pt x="911213" y="391121"/>
                    </a:cubicBezTo>
                    <a:lnTo>
                      <a:pt x="864353" y="418085"/>
                    </a:lnTo>
                    <a:cubicBezTo>
                      <a:pt x="869303" y="452600"/>
                      <a:pt x="869303" y="487643"/>
                      <a:pt x="864353" y="522157"/>
                    </a:cubicBezTo>
                    <a:lnTo>
                      <a:pt x="911118" y="549026"/>
                    </a:lnTo>
                    <a:cubicBezTo>
                      <a:pt x="933801" y="562092"/>
                      <a:pt x="941574" y="591024"/>
                      <a:pt x="928477" y="613645"/>
                    </a:cubicBezTo>
                    <a:lnTo>
                      <a:pt x="822520" y="796433"/>
                    </a:lnTo>
                    <a:cubicBezTo>
                      <a:pt x="809422" y="819055"/>
                      <a:pt x="780417" y="826813"/>
                      <a:pt x="757732" y="813747"/>
                    </a:cubicBezTo>
                    <a:lnTo>
                      <a:pt x="710303" y="786404"/>
                    </a:lnTo>
                    <a:cubicBezTo>
                      <a:pt x="682902" y="807209"/>
                      <a:pt x="652894" y="824353"/>
                      <a:pt x="621042" y="837400"/>
                    </a:cubicBezTo>
                    <a:lnTo>
                      <a:pt x="621042" y="892652"/>
                    </a:lnTo>
                    <a:cubicBezTo>
                      <a:pt x="621042" y="918774"/>
                      <a:pt x="599808" y="939958"/>
                      <a:pt x="573613" y="939958"/>
                    </a:cubicBezTo>
                    <a:cubicBezTo>
                      <a:pt x="573550" y="939958"/>
                      <a:pt x="573487" y="939958"/>
                      <a:pt x="573423" y="939958"/>
                    </a:cubicBezTo>
                    <a:close/>
                    <a:moveTo>
                      <a:pt x="408939" y="845347"/>
                    </a:moveTo>
                    <a:lnTo>
                      <a:pt x="525994" y="845347"/>
                    </a:lnTo>
                    <a:lnTo>
                      <a:pt x="525994" y="804286"/>
                    </a:lnTo>
                    <a:cubicBezTo>
                      <a:pt x="525980" y="783651"/>
                      <a:pt x="539377" y="765391"/>
                      <a:pt x="559100" y="759157"/>
                    </a:cubicBezTo>
                    <a:cubicBezTo>
                      <a:pt x="601340" y="745977"/>
                      <a:pt x="640187" y="723763"/>
                      <a:pt x="672929" y="694064"/>
                    </a:cubicBezTo>
                    <a:cubicBezTo>
                      <a:pt x="688185" y="680166"/>
                      <a:pt x="710709" y="677716"/>
                      <a:pt x="728611" y="688009"/>
                    </a:cubicBezTo>
                    <a:lnTo>
                      <a:pt x="763803" y="708161"/>
                    </a:lnTo>
                    <a:lnTo>
                      <a:pt x="822331" y="607117"/>
                    </a:lnTo>
                    <a:lnTo>
                      <a:pt x="788087" y="587722"/>
                    </a:lnTo>
                    <a:cubicBezTo>
                      <a:pt x="770135" y="577390"/>
                      <a:pt x="760993" y="556623"/>
                      <a:pt x="765511" y="536443"/>
                    </a:cubicBezTo>
                    <a:cubicBezTo>
                      <a:pt x="775828" y="492894"/>
                      <a:pt x="775828" y="447540"/>
                      <a:pt x="765511" y="403988"/>
                    </a:cubicBezTo>
                    <a:cubicBezTo>
                      <a:pt x="761038" y="383841"/>
                      <a:pt x="770175" y="363128"/>
                      <a:pt x="788087" y="352803"/>
                    </a:cubicBezTo>
                    <a:lnTo>
                      <a:pt x="822710" y="332841"/>
                    </a:lnTo>
                    <a:lnTo>
                      <a:pt x="764183" y="231702"/>
                    </a:lnTo>
                    <a:lnTo>
                      <a:pt x="728896" y="252043"/>
                    </a:lnTo>
                    <a:cubicBezTo>
                      <a:pt x="711042" y="262173"/>
                      <a:pt x="688681" y="259691"/>
                      <a:pt x="673499" y="245893"/>
                    </a:cubicBezTo>
                    <a:cubicBezTo>
                      <a:pt x="640761" y="216164"/>
                      <a:pt x="601915" y="193918"/>
                      <a:pt x="559669" y="180707"/>
                    </a:cubicBezTo>
                    <a:cubicBezTo>
                      <a:pt x="540017" y="174452"/>
                      <a:pt x="526673" y="156246"/>
                      <a:pt x="526658" y="135672"/>
                    </a:cubicBezTo>
                    <a:lnTo>
                      <a:pt x="526658" y="94611"/>
                    </a:lnTo>
                    <a:lnTo>
                      <a:pt x="408939" y="94611"/>
                    </a:lnTo>
                    <a:lnTo>
                      <a:pt x="408939" y="135672"/>
                    </a:lnTo>
                    <a:cubicBezTo>
                      <a:pt x="409009" y="156316"/>
                      <a:pt x="395647" y="174620"/>
                      <a:pt x="375929" y="180896"/>
                    </a:cubicBezTo>
                    <a:cubicBezTo>
                      <a:pt x="333703" y="194152"/>
                      <a:pt x="294865" y="216393"/>
                      <a:pt x="262099" y="246083"/>
                    </a:cubicBezTo>
                    <a:cubicBezTo>
                      <a:pt x="246865" y="260014"/>
                      <a:pt x="224339" y="262502"/>
                      <a:pt x="206418" y="252232"/>
                    </a:cubicBezTo>
                    <a:lnTo>
                      <a:pt x="170751" y="231702"/>
                    </a:lnTo>
                    <a:lnTo>
                      <a:pt x="112224" y="332841"/>
                    </a:lnTo>
                    <a:lnTo>
                      <a:pt x="146847" y="352803"/>
                    </a:lnTo>
                    <a:cubicBezTo>
                      <a:pt x="164796" y="363100"/>
                      <a:pt x="173972" y="383820"/>
                      <a:pt x="169518" y="403988"/>
                    </a:cubicBezTo>
                    <a:cubicBezTo>
                      <a:pt x="159101" y="447529"/>
                      <a:pt x="159101" y="492903"/>
                      <a:pt x="169518" y="536443"/>
                    </a:cubicBezTo>
                    <a:cubicBezTo>
                      <a:pt x="174036" y="556623"/>
                      <a:pt x="164893" y="577390"/>
                      <a:pt x="146942" y="587722"/>
                    </a:cubicBezTo>
                    <a:lnTo>
                      <a:pt x="112413" y="607590"/>
                    </a:lnTo>
                    <a:lnTo>
                      <a:pt x="170751" y="708161"/>
                    </a:lnTo>
                    <a:lnTo>
                      <a:pt x="205848" y="688009"/>
                    </a:lnTo>
                    <a:cubicBezTo>
                      <a:pt x="223750" y="677716"/>
                      <a:pt x="246274" y="680166"/>
                      <a:pt x="261530" y="694064"/>
                    </a:cubicBezTo>
                    <a:cubicBezTo>
                      <a:pt x="294262" y="723782"/>
                      <a:pt x="333112" y="745996"/>
                      <a:pt x="375360" y="759157"/>
                    </a:cubicBezTo>
                    <a:cubicBezTo>
                      <a:pt x="395083" y="765391"/>
                      <a:pt x="408479" y="783651"/>
                      <a:pt x="408465" y="80428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696" name="Google Shape;696;p35"/>
              <p:cNvSpPr/>
              <p:nvPr/>
            </p:nvSpPr>
            <p:spPr>
              <a:xfrm>
                <a:off x="4054833" y="2593416"/>
                <a:ext cx="431794" cy="430667"/>
              </a:xfrm>
              <a:custGeom>
                <a:avLst/>
                <a:gdLst/>
                <a:ahLst/>
                <a:cxnLst/>
                <a:rect l="l" t="t" r="r" b="b"/>
                <a:pathLst>
                  <a:path w="431794" h="430667" extrusionOk="0">
                    <a:moveTo>
                      <a:pt x="216277" y="430667"/>
                    </a:moveTo>
                    <a:cubicBezTo>
                      <a:pt x="97040" y="430876"/>
                      <a:pt x="210" y="334638"/>
                      <a:pt x="0" y="215712"/>
                    </a:cubicBezTo>
                    <a:cubicBezTo>
                      <a:pt x="-209" y="96787"/>
                      <a:pt x="96281" y="209"/>
                      <a:pt x="215518" y="0"/>
                    </a:cubicBezTo>
                    <a:cubicBezTo>
                      <a:pt x="334754" y="-209"/>
                      <a:pt x="431584" y="96030"/>
                      <a:pt x="431794" y="214955"/>
                    </a:cubicBezTo>
                    <a:cubicBezTo>
                      <a:pt x="431794" y="215082"/>
                      <a:pt x="431794" y="215208"/>
                      <a:pt x="431794" y="215333"/>
                    </a:cubicBezTo>
                    <a:cubicBezTo>
                      <a:pt x="431690" y="334070"/>
                      <a:pt x="335322" y="430355"/>
                      <a:pt x="216277" y="430667"/>
                    </a:cubicBezTo>
                    <a:close/>
                    <a:moveTo>
                      <a:pt x="216277" y="94705"/>
                    </a:moveTo>
                    <a:cubicBezTo>
                      <a:pt x="149429" y="94496"/>
                      <a:pt x="95069" y="148376"/>
                      <a:pt x="94859" y="215049"/>
                    </a:cubicBezTo>
                    <a:cubicBezTo>
                      <a:pt x="94650" y="281722"/>
                      <a:pt x="148670" y="335943"/>
                      <a:pt x="215518" y="336151"/>
                    </a:cubicBezTo>
                    <a:cubicBezTo>
                      <a:pt x="282365" y="336360"/>
                      <a:pt x="336725" y="282479"/>
                      <a:pt x="336935" y="215806"/>
                    </a:cubicBezTo>
                    <a:cubicBezTo>
                      <a:pt x="336936" y="215648"/>
                      <a:pt x="336936" y="215491"/>
                      <a:pt x="336936" y="215333"/>
                    </a:cubicBezTo>
                    <a:cubicBezTo>
                      <a:pt x="336884" y="148844"/>
                      <a:pt x="282939" y="94913"/>
                      <a:pt x="216277" y="9470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697" name="Google Shape;697;p35"/>
          <p:cNvGrpSpPr/>
          <p:nvPr/>
        </p:nvGrpSpPr>
        <p:grpSpPr>
          <a:xfrm>
            <a:off x="5745975" y="3223909"/>
            <a:ext cx="1040700" cy="518182"/>
            <a:chOff x="5745975" y="3223909"/>
            <a:chExt cx="1040700" cy="518182"/>
          </a:xfrm>
        </p:grpSpPr>
        <p:sp>
          <p:nvSpPr>
            <p:cNvPr id="698" name="Google Shape;698;p35"/>
            <p:cNvSpPr/>
            <p:nvPr/>
          </p:nvSpPr>
          <p:spPr>
            <a:xfrm>
              <a:off x="5745975" y="3403391"/>
              <a:ext cx="10407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External Functions</a:t>
              </a:r>
              <a:endParaRPr sz="700">
                <a:solidFill>
                  <a:srgbClr val="1398C9"/>
                </a:solidFill>
              </a:endParaRPr>
            </a:p>
          </p:txBody>
        </p:sp>
        <p:grpSp>
          <p:nvGrpSpPr>
            <p:cNvPr id="699" name="Google Shape;699;p35"/>
            <p:cNvGrpSpPr/>
            <p:nvPr/>
          </p:nvGrpSpPr>
          <p:grpSpPr>
            <a:xfrm>
              <a:off x="6075572" y="3223909"/>
              <a:ext cx="385064" cy="277246"/>
              <a:chOff x="3184116" y="1118713"/>
              <a:chExt cx="461320" cy="332150"/>
            </a:xfrm>
          </p:grpSpPr>
          <p:sp>
            <p:nvSpPr>
              <p:cNvPr id="700" name="Google Shape;700;p35"/>
              <p:cNvSpPr/>
              <p:nvPr/>
            </p:nvSpPr>
            <p:spPr>
              <a:xfrm>
                <a:off x="3503350"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1" name="Google Shape;701;p35"/>
              <p:cNvSpPr/>
              <p:nvPr/>
            </p:nvSpPr>
            <p:spPr>
              <a:xfrm>
                <a:off x="3184116" y="1118713"/>
                <a:ext cx="461320" cy="332150"/>
              </a:xfrm>
              <a:custGeom>
                <a:avLst/>
                <a:gdLst/>
                <a:ahLst/>
                <a:cxnLst/>
                <a:rect l="l" t="t" r="r" b="b"/>
                <a:pathLst>
                  <a:path w="461320" h="332150" extrusionOk="0">
                    <a:moveTo>
                      <a:pt x="60327" y="332151"/>
                    </a:moveTo>
                    <a:lnTo>
                      <a:pt x="400994" y="332151"/>
                    </a:lnTo>
                    <a:cubicBezTo>
                      <a:pt x="434036" y="332154"/>
                      <a:pt x="460932" y="305575"/>
                      <a:pt x="461321" y="272534"/>
                    </a:cubicBezTo>
                    <a:lnTo>
                      <a:pt x="461321" y="60327"/>
                    </a:lnTo>
                    <a:cubicBezTo>
                      <a:pt x="461321" y="27009"/>
                      <a:pt x="434312" y="0"/>
                      <a:pt x="400994" y="0"/>
                    </a:cubicBezTo>
                    <a:lnTo>
                      <a:pt x="60327" y="0"/>
                    </a:lnTo>
                    <a:cubicBezTo>
                      <a:pt x="27009" y="0"/>
                      <a:pt x="0" y="27009"/>
                      <a:pt x="0" y="60327"/>
                    </a:cubicBezTo>
                    <a:lnTo>
                      <a:pt x="0" y="272534"/>
                    </a:lnTo>
                    <a:cubicBezTo>
                      <a:pt x="389" y="305575"/>
                      <a:pt x="27284" y="332154"/>
                      <a:pt x="60327" y="332151"/>
                    </a:cubicBezTo>
                    <a:close/>
                    <a:moveTo>
                      <a:pt x="35486" y="60327"/>
                    </a:moveTo>
                    <a:cubicBezTo>
                      <a:pt x="35486" y="46608"/>
                      <a:pt x="46608" y="35486"/>
                      <a:pt x="60327" y="35486"/>
                    </a:cubicBezTo>
                    <a:lnTo>
                      <a:pt x="400994" y="35486"/>
                    </a:lnTo>
                    <a:cubicBezTo>
                      <a:pt x="414713" y="35486"/>
                      <a:pt x="425835" y="46608"/>
                      <a:pt x="425835" y="60327"/>
                    </a:cubicBezTo>
                    <a:lnTo>
                      <a:pt x="425835" y="93542"/>
                    </a:lnTo>
                    <a:lnTo>
                      <a:pt x="35486" y="93542"/>
                    </a:lnTo>
                    <a:close/>
                    <a:moveTo>
                      <a:pt x="35486" y="116253"/>
                    </a:moveTo>
                    <a:lnTo>
                      <a:pt x="425835" y="116253"/>
                    </a:lnTo>
                    <a:lnTo>
                      <a:pt x="425835" y="272534"/>
                    </a:lnTo>
                    <a:cubicBezTo>
                      <a:pt x="425450" y="285975"/>
                      <a:pt x="414441" y="296670"/>
                      <a:pt x="400994" y="296665"/>
                    </a:cubicBezTo>
                    <a:lnTo>
                      <a:pt x="60327" y="296665"/>
                    </a:lnTo>
                    <a:cubicBezTo>
                      <a:pt x="46880" y="296670"/>
                      <a:pt x="35870" y="285975"/>
                      <a:pt x="35486" y="27253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2" name="Google Shape;702;p35"/>
              <p:cNvSpPr/>
              <p:nvPr/>
            </p:nvSpPr>
            <p:spPr>
              <a:xfrm>
                <a:off x="3241036" y="1170799"/>
                <a:ext cx="24698" cy="24699"/>
              </a:xfrm>
              <a:custGeom>
                <a:avLst/>
                <a:gdLst/>
                <a:ahLst/>
                <a:cxnLst/>
                <a:rect l="l" t="t" r="r" b="b"/>
                <a:pathLst>
                  <a:path w="24698" h="24699" extrusionOk="0">
                    <a:moveTo>
                      <a:pt x="12775" y="7"/>
                    </a:moveTo>
                    <a:cubicBezTo>
                      <a:pt x="5959" y="-228"/>
                      <a:pt x="243" y="5107"/>
                      <a:pt x="7" y="11923"/>
                    </a:cubicBezTo>
                    <a:cubicBezTo>
                      <a:pt x="-228" y="18740"/>
                      <a:pt x="5107" y="24456"/>
                      <a:pt x="11923" y="24692"/>
                    </a:cubicBezTo>
                    <a:cubicBezTo>
                      <a:pt x="18740" y="24926"/>
                      <a:pt x="24456" y="19591"/>
                      <a:pt x="24691" y="12775"/>
                    </a:cubicBezTo>
                    <a:cubicBezTo>
                      <a:pt x="24696" y="12636"/>
                      <a:pt x="24698" y="12496"/>
                      <a:pt x="24699" y="12357"/>
                    </a:cubicBezTo>
                    <a:cubicBezTo>
                      <a:pt x="24702" y="5699"/>
                      <a:pt x="19429" y="237"/>
                      <a:pt x="12775" y="7"/>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3" name="Google Shape;703;p35"/>
              <p:cNvSpPr/>
              <p:nvPr/>
            </p:nvSpPr>
            <p:spPr>
              <a:xfrm>
                <a:off x="3280213" y="1170807"/>
                <a:ext cx="24698" cy="24698"/>
              </a:xfrm>
              <a:custGeom>
                <a:avLst/>
                <a:gdLst/>
                <a:ahLst/>
                <a:cxnLst/>
                <a:rect l="l" t="t" r="r" b="b"/>
                <a:pathLst>
                  <a:path w="24698" h="24698" extrusionOk="0">
                    <a:moveTo>
                      <a:pt x="12349" y="0"/>
                    </a:moveTo>
                    <a:cubicBezTo>
                      <a:pt x="5529" y="0"/>
                      <a:pt x="0" y="5529"/>
                      <a:pt x="0" y="12349"/>
                    </a:cubicBezTo>
                    <a:cubicBezTo>
                      <a:pt x="0" y="19170"/>
                      <a:pt x="5529" y="24698"/>
                      <a:pt x="12349" y="24698"/>
                    </a:cubicBezTo>
                    <a:cubicBezTo>
                      <a:pt x="19170" y="24698"/>
                      <a:pt x="24698" y="19170"/>
                      <a:pt x="24698" y="12349"/>
                    </a:cubicBezTo>
                    <a:cubicBezTo>
                      <a:pt x="24698" y="5529"/>
                      <a:pt x="19170" y="0"/>
                      <a:pt x="12349"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4" name="Google Shape;704;p35"/>
              <p:cNvSpPr/>
              <p:nvPr/>
            </p:nvSpPr>
            <p:spPr>
              <a:xfrm>
                <a:off x="3268715"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5" name="Google Shape;705;p35"/>
              <p:cNvSpPr/>
              <p:nvPr/>
            </p:nvSpPr>
            <p:spPr>
              <a:xfrm>
                <a:off x="3425138"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6" name="Google Shape;706;p35"/>
              <p:cNvSpPr/>
              <p:nvPr/>
            </p:nvSpPr>
            <p:spPr>
              <a:xfrm>
                <a:off x="3346927" y="1255832"/>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7" name="Google Shape;707;p35"/>
              <p:cNvSpPr/>
              <p:nvPr/>
            </p:nvSpPr>
            <p:spPr>
              <a:xfrm>
                <a:off x="3268715"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8" name="Google Shape;708;p35"/>
              <p:cNvSpPr/>
              <p:nvPr/>
            </p:nvSpPr>
            <p:spPr>
              <a:xfrm>
                <a:off x="3425138"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09" name="Google Shape;709;p35"/>
              <p:cNvSpPr/>
              <p:nvPr/>
            </p:nvSpPr>
            <p:spPr>
              <a:xfrm>
                <a:off x="3346927"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10" name="Google Shape;710;p35"/>
              <p:cNvSpPr/>
              <p:nvPr/>
            </p:nvSpPr>
            <p:spPr>
              <a:xfrm>
                <a:off x="3503350" y="1333050"/>
                <a:ext cx="57345" cy="57345"/>
              </a:xfrm>
              <a:custGeom>
                <a:avLst/>
                <a:gdLst/>
                <a:ahLst/>
                <a:cxnLst/>
                <a:rect l="l" t="t" r="r" b="b"/>
                <a:pathLst>
                  <a:path w="57345" h="57345" extrusionOk="0">
                    <a:moveTo>
                      <a:pt x="45422" y="0"/>
                    </a:moveTo>
                    <a:cubicBezTo>
                      <a:pt x="52007" y="0"/>
                      <a:pt x="57346" y="0"/>
                      <a:pt x="57346" y="0"/>
                    </a:cubicBezTo>
                    <a:lnTo>
                      <a:pt x="57346" y="57346"/>
                    </a:lnTo>
                    <a:cubicBezTo>
                      <a:pt x="57346" y="57346"/>
                      <a:pt x="52007" y="57346"/>
                      <a:pt x="45422" y="57346"/>
                    </a:cubicBezTo>
                    <a:lnTo>
                      <a:pt x="11923" y="57346"/>
                    </a:lnTo>
                    <a:lnTo>
                      <a:pt x="11923" y="0"/>
                    </a:lnTo>
                    <a:cubicBezTo>
                      <a:pt x="5338" y="0"/>
                      <a:pt x="0" y="0"/>
                      <a:pt x="0" y="0"/>
                    </a:cubicBezTo>
                    <a:cubicBezTo>
                      <a:pt x="0" y="0"/>
                      <a:pt x="5338" y="0"/>
                      <a:pt x="11923"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11" name="Google Shape;711;p35"/>
          <p:cNvGrpSpPr/>
          <p:nvPr/>
        </p:nvGrpSpPr>
        <p:grpSpPr>
          <a:xfrm>
            <a:off x="5745975" y="3787510"/>
            <a:ext cx="1040700" cy="594415"/>
            <a:chOff x="5745975" y="3787510"/>
            <a:chExt cx="1040700" cy="594415"/>
          </a:xfrm>
        </p:grpSpPr>
        <p:sp>
          <p:nvSpPr>
            <p:cNvPr id="712" name="Google Shape;712;p35"/>
            <p:cNvSpPr/>
            <p:nvPr/>
          </p:nvSpPr>
          <p:spPr>
            <a:xfrm>
              <a:off x="5745975" y="4043225"/>
              <a:ext cx="10407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Stored Procedures</a:t>
              </a:r>
              <a:endParaRPr sz="700">
                <a:solidFill>
                  <a:srgbClr val="1398C9"/>
                </a:solidFill>
              </a:endParaRPr>
            </a:p>
          </p:txBody>
        </p:sp>
        <p:grpSp>
          <p:nvGrpSpPr>
            <p:cNvPr id="713" name="Google Shape;713;p35"/>
            <p:cNvGrpSpPr/>
            <p:nvPr/>
          </p:nvGrpSpPr>
          <p:grpSpPr>
            <a:xfrm>
              <a:off x="6102663" y="3787510"/>
              <a:ext cx="338509" cy="338741"/>
              <a:chOff x="6862733" y="1403553"/>
              <a:chExt cx="412313" cy="412596"/>
            </a:xfrm>
          </p:grpSpPr>
          <p:sp>
            <p:nvSpPr>
              <p:cNvPr id="714" name="Google Shape;714;p35"/>
              <p:cNvSpPr/>
              <p:nvPr/>
            </p:nvSpPr>
            <p:spPr>
              <a:xfrm>
                <a:off x="6972507" y="1517648"/>
                <a:ext cx="195890" cy="183891"/>
              </a:xfrm>
              <a:custGeom>
                <a:avLst/>
                <a:gdLst/>
                <a:ahLst/>
                <a:cxnLst/>
                <a:rect l="l" t="t" r="r" b="b"/>
                <a:pathLst>
                  <a:path w="195890" h="183891" extrusionOk="0">
                    <a:moveTo>
                      <a:pt x="180036" y="79454"/>
                    </a:moveTo>
                    <a:lnTo>
                      <a:pt x="158273" y="92332"/>
                    </a:lnTo>
                    <a:lnTo>
                      <a:pt x="180036" y="105210"/>
                    </a:lnTo>
                    <a:cubicBezTo>
                      <a:pt x="186213" y="106589"/>
                      <a:pt x="190104" y="112715"/>
                      <a:pt x="188725" y="118892"/>
                    </a:cubicBezTo>
                    <a:cubicBezTo>
                      <a:pt x="187345" y="125071"/>
                      <a:pt x="181220" y="128960"/>
                      <a:pt x="175042" y="127580"/>
                    </a:cubicBezTo>
                    <a:cubicBezTo>
                      <a:pt x="172753" y="127069"/>
                      <a:pt x="170675" y="125869"/>
                      <a:pt x="169090" y="124140"/>
                    </a:cubicBezTo>
                    <a:lnTo>
                      <a:pt x="130458" y="101861"/>
                    </a:lnTo>
                    <a:cubicBezTo>
                      <a:pt x="127967" y="100408"/>
                      <a:pt x="126126" y="98059"/>
                      <a:pt x="125307" y="95294"/>
                    </a:cubicBezTo>
                    <a:cubicBezTo>
                      <a:pt x="125046" y="94063"/>
                      <a:pt x="125046" y="92790"/>
                      <a:pt x="125307" y="91559"/>
                    </a:cubicBezTo>
                    <a:cubicBezTo>
                      <a:pt x="125182" y="90662"/>
                      <a:pt x="125182" y="89753"/>
                      <a:pt x="125307" y="88855"/>
                    </a:cubicBezTo>
                    <a:cubicBezTo>
                      <a:pt x="126110" y="85980"/>
                      <a:pt x="128004" y="83530"/>
                      <a:pt x="130586" y="82030"/>
                    </a:cubicBezTo>
                    <a:lnTo>
                      <a:pt x="169219" y="59623"/>
                    </a:lnTo>
                    <a:cubicBezTo>
                      <a:pt x="174746" y="56579"/>
                      <a:pt x="181691" y="58458"/>
                      <a:pt x="184930" y="63873"/>
                    </a:cubicBezTo>
                    <a:cubicBezTo>
                      <a:pt x="187902" y="69461"/>
                      <a:pt x="185781" y="76401"/>
                      <a:pt x="180192" y="79373"/>
                    </a:cubicBezTo>
                    <a:cubicBezTo>
                      <a:pt x="180140" y="79400"/>
                      <a:pt x="180088" y="79427"/>
                      <a:pt x="180036" y="79454"/>
                    </a:cubicBezTo>
                    <a:close/>
                    <a:moveTo>
                      <a:pt x="159432" y="140108"/>
                    </a:moveTo>
                    <a:lnTo>
                      <a:pt x="120799" y="117701"/>
                    </a:lnTo>
                    <a:cubicBezTo>
                      <a:pt x="118772" y="116533"/>
                      <a:pt x="116429" y="116037"/>
                      <a:pt x="114103" y="116284"/>
                    </a:cubicBezTo>
                    <a:cubicBezTo>
                      <a:pt x="108148" y="116691"/>
                      <a:pt x="103529" y="121648"/>
                      <a:pt x="103543" y="127616"/>
                    </a:cubicBezTo>
                    <a:lnTo>
                      <a:pt x="103543" y="172430"/>
                    </a:lnTo>
                    <a:cubicBezTo>
                      <a:pt x="103543" y="178760"/>
                      <a:pt x="108675" y="183891"/>
                      <a:pt x="115004" y="183891"/>
                    </a:cubicBezTo>
                    <a:cubicBezTo>
                      <a:pt x="121334" y="183891"/>
                      <a:pt x="126465" y="178760"/>
                      <a:pt x="126465" y="172430"/>
                    </a:cubicBezTo>
                    <a:lnTo>
                      <a:pt x="126465" y="147319"/>
                    </a:lnTo>
                    <a:lnTo>
                      <a:pt x="148229" y="160197"/>
                    </a:lnTo>
                    <a:cubicBezTo>
                      <a:pt x="153333" y="163940"/>
                      <a:pt x="160505" y="162837"/>
                      <a:pt x="164248" y="157732"/>
                    </a:cubicBezTo>
                    <a:cubicBezTo>
                      <a:pt x="167992" y="152627"/>
                      <a:pt x="166888" y="145456"/>
                      <a:pt x="161783" y="141712"/>
                    </a:cubicBezTo>
                    <a:cubicBezTo>
                      <a:pt x="161131" y="141233"/>
                      <a:pt x="160429" y="140825"/>
                      <a:pt x="159690" y="140494"/>
                    </a:cubicBezTo>
                    <a:close/>
                    <a:moveTo>
                      <a:pt x="115648" y="96324"/>
                    </a:moveTo>
                    <a:lnTo>
                      <a:pt x="98908" y="112421"/>
                    </a:lnTo>
                    <a:cubicBezTo>
                      <a:pt x="98345" y="112950"/>
                      <a:pt x="97617" y="113268"/>
                      <a:pt x="96847" y="113322"/>
                    </a:cubicBezTo>
                    <a:lnTo>
                      <a:pt x="92082" y="113322"/>
                    </a:lnTo>
                    <a:cubicBezTo>
                      <a:pt x="91312" y="113268"/>
                      <a:pt x="90585" y="112950"/>
                      <a:pt x="90022" y="112421"/>
                    </a:cubicBezTo>
                    <a:lnTo>
                      <a:pt x="73925" y="96324"/>
                    </a:lnTo>
                    <a:cubicBezTo>
                      <a:pt x="73396" y="95761"/>
                      <a:pt x="73078" y="95034"/>
                      <a:pt x="73024" y="94264"/>
                    </a:cubicBezTo>
                    <a:lnTo>
                      <a:pt x="73024" y="89628"/>
                    </a:lnTo>
                    <a:cubicBezTo>
                      <a:pt x="73028" y="88846"/>
                      <a:pt x="73353" y="88100"/>
                      <a:pt x="73925" y="87567"/>
                    </a:cubicBezTo>
                    <a:lnTo>
                      <a:pt x="89893" y="71470"/>
                    </a:lnTo>
                    <a:cubicBezTo>
                      <a:pt x="90456" y="70941"/>
                      <a:pt x="91184" y="70623"/>
                      <a:pt x="91954" y="70569"/>
                    </a:cubicBezTo>
                    <a:lnTo>
                      <a:pt x="96718" y="70569"/>
                    </a:lnTo>
                    <a:cubicBezTo>
                      <a:pt x="97488" y="70623"/>
                      <a:pt x="98216" y="70941"/>
                      <a:pt x="98779" y="71470"/>
                    </a:cubicBezTo>
                    <a:lnTo>
                      <a:pt x="115648" y="87567"/>
                    </a:lnTo>
                    <a:cubicBezTo>
                      <a:pt x="116131" y="88147"/>
                      <a:pt x="116403" y="88873"/>
                      <a:pt x="116421" y="89628"/>
                    </a:cubicBezTo>
                    <a:lnTo>
                      <a:pt x="116421" y="94264"/>
                    </a:lnTo>
                    <a:cubicBezTo>
                      <a:pt x="116362" y="95009"/>
                      <a:pt x="116094" y="95723"/>
                      <a:pt x="115648" y="96324"/>
                    </a:cubicBezTo>
                    <a:close/>
                    <a:moveTo>
                      <a:pt x="102771" y="91817"/>
                    </a:moveTo>
                    <a:cubicBezTo>
                      <a:pt x="102748" y="91076"/>
                      <a:pt x="102422" y="90378"/>
                      <a:pt x="101869" y="89885"/>
                    </a:cubicBezTo>
                    <a:lnTo>
                      <a:pt x="96590" y="85507"/>
                    </a:lnTo>
                    <a:cubicBezTo>
                      <a:pt x="95988" y="85061"/>
                      <a:pt x="95275" y="84793"/>
                      <a:pt x="94529" y="84734"/>
                    </a:cubicBezTo>
                    <a:lnTo>
                      <a:pt x="94529" y="84734"/>
                    </a:lnTo>
                    <a:cubicBezTo>
                      <a:pt x="93784" y="84793"/>
                      <a:pt x="93070" y="85061"/>
                      <a:pt x="92469" y="85507"/>
                    </a:cubicBezTo>
                    <a:lnTo>
                      <a:pt x="87833" y="90272"/>
                    </a:lnTo>
                    <a:cubicBezTo>
                      <a:pt x="87280" y="90765"/>
                      <a:pt x="86955" y="91463"/>
                      <a:pt x="86931" y="92203"/>
                    </a:cubicBezTo>
                    <a:lnTo>
                      <a:pt x="86931" y="92203"/>
                    </a:lnTo>
                    <a:cubicBezTo>
                      <a:pt x="86955" y="92944"/>
                      <a:pt x="87280" y="93642"/>
                      <a:pt x="87833" y="94135"/>
                    </a:cubicBezTo>
                    <a:lnTo>
                      <a:pt x="92469" y="98771"/>
                    </a:lnTo>
                    <a:cubicBezTo>
                      <a:pt x="93032" y="99300"/>
                      <a:pt x="93759" y="99618"/>
                      <a:pt x="94529" y="99672"/>
                    </a:cubicBezTo>
                    <a:lnTo>
                      <a:pt x="94529" y="99672"/>
                    </a:lnTo>
                    <a:cubicBezTo>
                      <a:pt x="95299" y="99618"/>
                      <a:pt x="96027" y="99300"/>
                      <a:pt x="96590" y="98771"/>
                    </a:cubicBezTo>
                    <a:lnTo>
                      <a:pt x="101225" y="94135"/>
                    </a:lnTo>
                    <a:cubicBezTo>
                      <a:pt x="101778" y="93642"/>
                      <a:pt x="102104" y="92944"/>
                      <a:pt x="102127" y="92203"/>
                    </a:cubicBezTo>
                    <a:close/>
                    <a:moveTo>
                      <a:pt x="29626" y="43784"/>
                    </a:moveTo>
                    <a:lnTo>
                      <a:pt x="68259" y="66191"/>
                    </a:lnTo>
                    <a:cubicBezTo>
                      <a:pt x="70286" y="67359"/>
                      <a:pt x="72630" y="67854"/>
                      <a:pt x="74955" y="67607"/>
                    </a:cubicBezTo>
                    <a:cubicBezTo>
                      <a:pt x="80910" y="67200"/>
                      <a:pt x="85529" y="62244"/>
                      <a:pt x="85515" y="56275"/>
                    </a:cubicBezTo>
                    <a:lnTo>
                      <a:pt x="85515" y="11461"/>
                    </a:lnTo>
                    <a:cubicBezTo>
                      <a:pt x="85515" y="5131"/>
                      <a:pt x="80383" y="0"/>
                      <a:pt x="74054" y="0"/>
                    </a:cubicBezTo>
                    <a:cubicBezTo>
                      <a:pt x="67725" y="0"/>
                      <a:pt x="62593" y="5131"/>
                      <a:pt x="62593" y="11461"/>
                    </a:cubicBezTo>
                    <a:lnTo>
                      <a:pt x="62593" y="36572"/>
                    </a:lnTo>
                    <a:lnTo>
                      <a:pt x="40830" y="23695"/>
                    </a:lnTo>
                    <a:cubicBezTo>
                      <a:pt x="35312" y="20577"/>
                      <a:pt x="28313" y="22470"/>
                      <a:pt x="25119" y="27944"/>
                    </a:cubicBezTo>
                    <a:cubicBezTo>
                      <a:pt x="21799" y="33334"/>
                      <a:pt x="23477" y="40394"/>
                      <a:pt x="28867" y="43713"/>
                    </a:cubicBezTo>
                    <a:cubicBezTo>
                      <a:pt x="28905" y="43737"/>
                      <a:pt x="28944" y="43760"/>
                      <a:pt x="28982" y="43784"/>
                    </a:cubicBezTo>
                    <a:close/>
                    <a:moveTo>
                      <a:pt x="115004" y="67607"/>
                    </a:moveTo>
                    <a:cubicBezTo>
                      <a:pt x="117330" y="67854"/>
                      <a:pt x="119674" y="67359"/>
                      <a:pt x="121701" y="66191"/>
                    </a:cubicBezTo>
                    <a:lnTo>
                      <a:pt x="160333" y="43784"/>
                    </a:lnTo>
                    <a:cubicBezTo>
                      <a:pt x="165791" y="40640"/>
                      <a:pt x="167688" y="33681"/>
                      <a:pt x="164583" y="28202"/>
                    </a:cubicBezTo>
                    <a:cubicBezTo>
                      <a:pt x="161389" y="22728"/>
                      <a:pt x="154390" y="20835"/>
                      <a:pt x="148872" y="23952"/>
                    </a:cubicBezTo>
                    <a:lnTo>
                      <a:pt x="127109" y="36830"/>
                    </a:lnTo>
                    <a:lnTo>
                      <a:pt x="127109" y="11461"/>
                    </a:lnTo>
                    <a:cubicBezTo>
                      <a:pt x="127109" y="5131"/>
                      <a:pt x="121978" y="0"/>
                      <a:pt x="115648" y="0"/>
                    </a:cubicBezTo>
                    <a:cubicBezTo>
                      <a:pt x="109319" y="0"/>
                      <a:pt x="104187" y="5131"/>
                      <a:pt x="104187" y="11461"/>
                    </a:cubicBezTo>
                    <a:lnTo>
                      <a:pt x="104187" y="56275"/>
                    </a:lnTo>
                    <a:cubicBezTo>
                      <a:pt x="104156" y="62107"/>
                      <a:pt x="108558" y="67011"/>
                      <a:pt x="114361" y="67607"/>
                    </a:cubicBezTo>
                    <a:close/>
                    <a:moveTo>
                      <a:pt x="75213" y="116284"/>
                    </a:moveTo>
                    <a:cubicBezTo>
                      <a:pt x="72887" y="116037"/>
                      <a:pt x="70543" y="116533"/>
                      <a:pt x="68517" y="117701"/>
                    </a:cubicBezTo>
                    <a:lnTo>
                      <a:pt x="29884" y="140108"/>
                    </a:lnTo>
                    <a:cubicBezTo>
                      <a:pt x="24107" y="142695"/>
                      <a:pt x="21520" y="149475"/>
                      <a:pt x="24107" y="155252"/>
                    </a:cubicBezTo>
                    <a:cubicBezTo>
                      <a:pt x="26693" y="161029"/>
                      <a:pt x="33473" y="163616"/>
                      <a:pt x="39251" y="161029"/>
                    </a:cubicBezTo>
                    <a:cubicBezTo>
                      <a:pt x="39990" y="160698"/>
                      <a:pt x="40692" y="160289"/>
                      <a:pt x="41345" y="159810"/>
                    </a:cubicBezTo>
                    <a:lnTo>
                      <a:pt x="63108" y="146933"/>
                    </a:lnTo>
                    <a:lnTo>
                      <a:pt x="63108" y="172044"/>
                    </a:lnTo>
                    <a:cubicBezTo>
                      <a:pt x="63108" y="178373"/>
                      <a:pt x="68240" y="183505"/>
                      <a:pt x="74569" y="183505"/>
                    </a:cubicBezTo>
                    <a:cubicBezTo>
                      <a:pt x="80898" y="183505"/>
                      <a:pt x="86030" y="178373"/>
                      <a:pt x="86030" y="172044"/>
                    </a:cubicBezTo>
                    <a:lnTo>
                      <a:pt x="86030" y="127616"/>
                    </a:lnTo>
                    <a:cubicBezTo>
                      <a:pt x="86030" y="121358"/>
                      <a:pt x="80958" y="116284"/>
                      <a:pt x="74699" y="116283"/>
                    </a:cubicBezTo>
                    <a:cubicBezTo>
                      <a:pt x="74655" y="116283"/>
                      <a:pt x="74613" y="116284"/>
                      <a:pt x="74569" y="116284"/>
                    </a:cubicBezTo>
                    <a:close/>
                    <a:moveTo>
                      <a:pt x="64138" y="95294"/>
                    </a:moveTo>
                    <a:cubicBezTo>
                      <a:pt x="64335" y="94056"/>
                      <a:pt x="64335" y="92797"/>
                      <a:pt x="64138" y="91559"/>
                    </a:cubicBezTo>
                    <a:cubicBezTo>
                      <a:pt x="64200" y="90659"/>
                      <a:pt x="64200" y="89755"/>
                      <a:pt x="64138" y="88855"/>
                    </a:cubicBezTo>
                    <a:cubicBezTo>
                      <a:pt x="63279" y="85969"/>
                      <a:pt x="61342" y="83526"/>
                      <a:pt x="58730" y="82030"/>
                    </a:cubicBezTo>
                    <a:lnTo>
                      <a:pt x="20097" y="59623"/>
                    </a:lnTo>
                    <a:cubicBezTo>
                      <a:pt x="14618" y="56518"/>
                      <a:pt x="7659" y="58415"/>
                      <a:pt x="4515" y="63873"/>
                    </a:cubicBezTo>
                    <a:cubicBezTo>
                      <a:pt x="1337" y="69264"/>
                      <a:pt x="3132" y="76212"/>
                      <a:pt x="8524" y="79389"/>
                    </a:cubicBezTo>
                    <a:cubicBezTo>
                      <a:pt x="8561" y="79411"/>
                      <a:pt x="8598" y="79433"/>
                      <a:pt x="8636" y="79454"/>
                    </a:cubicBezTo>
                    <a:lnTo>
                      <a:pt x="30399" y="92332"/>
                    </a:lnTo>
                    <a:lnTo>
                      <a:pt x="8636" y="105210"/>
                    </a:lnTo>
                    <a:cubicBezTo>
                      <a:pt x="2502" y="106772"/>
                      <a:pt x="-1205" y="113009"/>
                      <a:pt x="357" y="119144"/>
                    </a:cubicBezTo>
                    <a:cubicBezTo>
                      <a:pt x="1919" y="125278"/>
                      <a:pt x="8158" y="128984"/>
                      <a:pt x="14292" y="127423"/>
                    </a:cubicBezTo>
                    <a:cubicBezTo>
                      <a:pt x="16417" y="126881"/>
                      <a:pt x="18343" y="125743"/>
                      <a:pt x="19839" y="124140"/>
                    </a:cubicBezTo>
                    <a:lnTo>
                      <a:pt x="58472" y="101861"/>
                    </a:lnTo>
                    <a:cubicBezTo>
                      <a:pt x="61148" y="100499"/>
                      <a:pt x="63183" y="98141"/>
                      <a:pt x="64138" y="95294"/>
                    </a:cubicBezTo>
                    <a:close/>
                    <a:moveTo>
                      <a:pt x="186861" y="21119"/>
                    </a:moveTo>
                    <a:lnTo>
                      <a:pt x="185187" y="21119"/>
                    </a:lnTo>
                    <a:lnTo>
                      <a:pt x="185187" y="23308"/>
                    </a:lnTo>
                    <a:lnTo>
                      <a:pt x="186861" y="23308"/>
                    </a:lnTo>
                    <a:cubicBezTo>
                      <a:pt x="187763" y="23308"/>
                      <a:pt x="188278" y="23308"/>
                      <a:pt x="188278" y="22149"/>
                    </a:cubicBezTo>
                    <a:cubicBezTo>
                      <a:pt x="188278" y="20990"/>
                      <a:pt x="187763" y="21119"/>
                      <a:pt x="186861" y="21119"/>
                    </a:cubicBezTo>
                    <a:close/>
                    <a:moveTo>
                      <a:pt x="182998" y="19188"/>
                    </a:moveTo>
                    <a:lnTo>
                      <a:pt x="186990" y="19188"/>
                    </a:lnTo>
                    <a:cubicBezTo>
                      <a:pt x="188683" y="18974"/>
                      <a:pt x="190230" y="20173"/>
                      <a:pt x="190444" y="21866"/>
                    </a:cubicBezTo>
                    <a:cubicBezTo>
                      <a:pt x="190457" y="21960"/>
                      <a:pt x="190464" y="22054"/>
                      <a:pt x="190467" y="22149"/>
                    </a:cubicBezTo>
                    <a:cubicBezTo>
                      <a:pt x="190525" y="23174"/>
                      <a:pt x="189969" y="24136"/>
                      <a:pt x="189050" y="24596"/>
                    </a:cubicBezTo>
                    <a:lnTo>
                      <a:pt x="190596" y="26914"/>
                    </a:lnTo>
                    <a:lnTo>
                      <a:pt x="190596" y="26914"/>
                    </a:lnTo>
                    <a:lnTo>
                      <a:pt x="188406" y="26914"/>
                    </a:lnTo>
                    <a:lnTo>
                      <a:pt x="186861" y="24725"/>
                    </a:lnTo>
                    <a:lnTo>
                      <a:pt x="185187" y="24725"/>
                    </a:lnTo>
                    <a:lnTo>
                      <a:pt x="185187" y="26914"/>
                    </a:lnTo>
                    <a:lnTo>
                      <a:pt x="182998" y="26914"/>
                    </a:lnTo>
                    <a:close/>
                    <a:moveTo>
                      <a:pt x="193944" y="23437"/>
                    </a:moveTo>
                    <a:cubicBezTo>
                      <a:pt x="194230" y="19464"/>
                      <a:pt x="191240" y="16013"/>
                      <a:pt x="187268" y="15727"/>
                    </a:cubicBezTo>
                    <a:cubicBezTo>
                      <a:pt x="187047" y="15712"/>
                      <a:pt x="186825" y="15705"/>
                      <a:pt x="186604" y="15711"/>
                    </a:cubicBezTo>
                    <a:cubicBezTo>
                      <a:pt x="182693" y="15623"/>
                      <a:pt x="179451" y="18723"/>
                      <a:pt x="179364" y="22634"/>
                    </a:cubicBezTo>
                    <a:cubicBezTo>
                      <a:pt x="179359" y="22901"/>
                      <a:pt x="179368" y="23169"/>
                      <a:pt x="179392" y="23437"/>
                    </a:cubicBezTo>
                    <a:cubicBezTo>
                      <a:pt x="178856" y="27455"/>
                      <a:pt x="181679" y="31147"/>
                      <a:pt x="185698" y="31683"/>
                    </a:cubicBezTo>
                    <a:cubicBezTo>
                      <a:pt x="189716" y="32218"/>
                      <a:pt x="193408" y="29396"/>
                      <a:pt x="193944" y="25378"/>
                    </a:cubicBezTo>
                    <a:cubicBezTo>
                      <a:pt x="194030" y="24734"/>
                      <a:pt x="194030" y="24081"/>
                      <a:pt x="193944" y="23437"/>
                    </a:cubicBezTo>
                    <a:close/>
                    <a:moveTo>
                      <a:pt x="195875" y="23437"/>
                    </a:moveTo>
                    <a:cubicBezTo>
                      <a:pt x="196091" y="28410"/>
                      <a:pt x="192234" y="32618"/>
                      <a:pt x="187260" y="32833"/>
                    </a:cubicBezTo>
                    <a:cubicBezTo>
                      <a:pt x="187041" y="32843"/>
                      <a:pt x="186823" y="32844"/>
                      <a:pt x="186604" y="32838"/>
                    </a:cubicBezTo>
                    <a:cubicBezTo>
                      <a:pt x="181377" y="32227"/>
                      <a:pt x="177633" y="27495"/>
                      <a:pt x="178245" y="22267"/>
                    </a:cubicBezTo>
                    <a:cubicBezTo>
                      <a:pt x="178757" y="17880"/>
                      <a:pt x="182216" y="14420"/>
                      <a:pt x="186604" y="13908"/>
                    </a:cubicBezTo>
                    <a:cubicBezTo>
                      <a:pt x="191580" y="13757"/>
                      <a:pt x="195736" y="17669"/>
                      <a:pt x="195886" y="22645"/>
                    </a:cubicBezTo>
                    <a:cubicBezTo>
                      <a:pt x="195895" y="22909"/>
                      <a:pt x="195891" y="23173"/>
                      <a:pt x="195875" y="23437"/>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15" name="Google Shape;715;p35"/>
              <p:cNvSpPr/>
              <p:nvPr/>
            </p:nvSpPr>
            <p:spPr>
              <a:xfrm>
                <a:off x="6862733" y="1403553"/>
                <a:ext cx="412313" cy="412596"/>
              </a:xfrm>
              <a:custGeom>
                <a:avLst/>
                <a:gdLst/>
                <a:ahLst/>
                <a:cxnLst/>
                <a:rect l="l" t="t" r="r" b="b"/>
                <a:pathLst>
                  <a:path w="412313" h="412596" extrusionOk="0">
                    <a:moveTo>
                      <a:pt x="411631" y="255104"/>
                    </a:moveTo>
                    <a:cubicBezTo>
                      <a:pt x="410394" y="250941"/>
                      <a:pt x="407574" y="247427"/>
                      <a:pt x="403776" y="245317"/>
                    </a:cubicBezTo>
                    <a:lnTo>
                      <a:pt x="375445" y="229864"/>
                    </a:lnTo>
                    <a:cubicBezTo>
                      <a:pt x="376311" y="221652"/>
                      <a:pt x="376655" y="213394"/>
                      <a:pt x="376476" y="205139"/>
                    </a:cubicBezTo>
                    <a:cubicBezTo>
                      <a:pt x="376638" y="197101"/>
                      <a:pt x="376336" y="189062"/>
                      <a:pt x="375574" y="181058"/>
                    </a:cubicBezTo>
                    <a:lnTo>
                      <a:pt x="404034" y="164961"/>
                    </a:lnTo>
                    <a:cubicBezTo>
                      <a:pt x="407798" y="162813"/>
                      <a:pt x="410537" y="159239"/>
                      <a:pt x="411631" y="155046"/>
                    </a:cubicBezTo>
                    <a:cubicBezTo>
                      <a:pt x="412683" y="150962"/>
                      <a:pt x="412131" y="146629"/>
                      <a:pt x="410086" y="142941"/>
                    </a:cubicBezTo>
                    <a:lnTo>
                      <a:pt x="362310" y="62070"/>
                    </a:lnTo>
                    <a:cubicBezTo>
                      <a:pt x="359454" y="57175"/>
                      <a:pt x="354199" y="54179"/>
                      <a:pt x="348531" y="54214"/>
                    </a:cubicBezTo>
                    <a:cubicBezTo>
                      <a:pt x="345893" y="54213"/>
                      <a:pt x="343290" y="54830"/>
                      <a:pt x="340934" y="56017"/>
                    </a:cubicBezTo>
                    <a:lnTo>
                      <a:pt x="311959" y="71857"/>
                    </a:lnTo>
                    <a:cubicBezTo>
                      <a:pt x="298763" y="61224"/>
                      <a:pt x="284104" y="52550"/>
                      <a:pt x="268433" y="46102"/>
                    </a:cubicBezTo>
                    <a:lnTo>
                      <a:pt x="268433" y="15968"/>
                    </a:lnTo>
                    <a:cubicBezTo>
                      <a:pt x="268363" y="7178"/>
                      <a:pt x="261255" y="70"/>
                      <a:pt x="252465" y="0"/>
                    </a:cubicBezTo>
                    <a:lnTo>
                      <a:pt x="156398" y="0"/>
                    </a:lnTo>
                    <a:cubicBezTo>
                      <a:pt x="147608" y="70"/>
                      <a:pt x="140500" y="7178"/>
                      <a:pt x="140430" y="15968"/>
                    </a:cubicBezTo>
                    <a:lnTo>
                      <a:pt x="140430" y="46488"/>
                    </a:lnTo>
                    <a:cubicBezTo>
                      <a:pt x="125853" y="52720"/>
                      <a:pt x="112340" y="61193"/>
                      <a:pt x="100381" y="71599"/>
                    </a:cubicBezTo>
                    <a:lnTo>
                      <a:pt x="74626" y="56404"/>
                    </a:lnTo>
                    <a:cubicBezTo>
                      <a:pt x="72158" y="54980"/>
                      <a:pt x="69362" y="54225"/>
                      <a:pt x="66513" y="54214"/>
                    </a:cubicBezTo>
                    <a:cubicBezTo>
                      <a:pt x="60845" y="54179"/>
                      <a:pt x="55591" y="57175"/>
                      <a:pt x="52734" y="62070"/>
                    </a:cubicBezTo>
                    <a:lnTo>
                      <a:pt x="4830" y="142941"/>
                    </a:lnTo>
                    <a:cubicBezTo>
                      <a:pt x="2399" y="146781"/>
                      <a:pt x="1831" y="151512"/>
                      <a:pt x="3284" y="155818"/>
                    </a:cubicBezTo>
                    <a:cubicBezTo>
                      <a:pt x="4339" y="159961"/>
                      <a:pt x="7036" y="163495"/>
                      <a:pt x="10753" y="165605"/>
                    </a:cubicBezTo>
                    <a:lnTo>
                      <a:pt x="40372" y="182346"/>
                    </a:lnTo>
                    <a:cubicBezTo>
                      <a:pt x="40308" y="183117"/>
                      <a:pt x="40308" y="183893"/>
                      <a:pt x="40372" y="184664"/>
                    </a:cubicBezTo>
                    <a:lnTo>
                      <a:pt x="40372" y="187755"/>
                    </a:lnTo>
                    <a:cubicBezTo>
                      <a:pt x="39570" y="193690"/>
                      <a:pt x="39097" y="199666"/>
                      <a:pt x="38955" y="205654"/>
                    </a:cubicBezTo>
                    <a:lnTo>
                      <a:pt x="38955" y="229735"/>
                    </a:lnTo>
                    <a:lnTo>
                      <a:pt x="8435" y="245446"/>
                    </a:lnTo>
                    <a:cubicBezTo>
                      <a:pt x="4655" y="247420"/>
                      <a:pt x="1859" y="250869"/>
                      <a:pt x="709" y="254975"/>
                    </a:cubicBezTo>
                    <a:cubicBezTo>
                      <a:pt x="-596" y="259282"/>
                      <a:pt x="-85" y="263933"/>
                      <a:pt x="2125" y="267853"/>
                    </a:cubicBezTo>
                    <a:lnTo>
                      <a:pt x="49901" y="350398"/>
                    </a:lnTo>
                    <a:cubicBezTo>
                      <a:pt x="52692" y="355392"/>
                      <a:pt x="57959" y="358493"/>
                      <a:pt x="63680" y="358511"/>
                    </a:cubicBezTo>
                    <a:cubicBezTo>
                      <a:pt x="66386" y="358468"/>
                      <a:pt x="69039" y="357761"/>
                      <a:pt x="71407" y="356450"/>
                    </a:cubicBezTo>
                    <a:lnTo>
                      <a:pt x="100381" y="340740"/>
                    </a:lnTo>
                    <a:cubicBezTo>
                      <a:pt x="112365" y="351046"/>
                      <a:pt x="125876" y="359429"/>
                      <a:pt x="140430" y="365594"/>
                    </a:cubicBezTo>
                    <a:lnTo>
                      <a:pt x="140430" y="396628"/>
                    </a:lnTo>
                    <a:cubicBezTo>
                      <a:pt x="140500" y="405419"/>
                      <a:pt x="147608" y="412527"/>
                      <a:pt x="156398" y="412597"/>
                    </a:cubicBezTo>
                    <a:lnTo>
                      <a:pt x="252465" y="412597"/>
                    </a:lnTo>
                    <a:cubicBezTo>
                      <a:pt x="261255" y="412527"/>
                      <a:pt x="268363" y="405419"/>
                      <a:pt x="268433" y="396628"/>
                    </a:cubicBezTo>
                    <a:lnTo>
                      <a:pt x="268433" y="365722"/>
                    </a:lnTo>
                    <a:cubicBezTo>
                      <a:pt x="283998" y="359414"/>
                      <a:pt x="298605" y="350962"/>
                      <a:pt x="311830" y="340611"/>
                    </a:cubicBezTo>
                    <a:lnTo>
                      <a:pt x="341320" y="355935"/>
                    </a:lnTo>
                    <a:cubicBezTo>
                      <a:pt x="343687" y="357246"/>
                      <a:pt x="346341" y="357953"/>
                      <a:pt x="349046" y="357996"/>
                    </a:cubicBezTo>
                    <a:cubicBezTo>
                      <a:pt x="354768" y="357979"/>
                      <a:pt x="360035" y="354877"/>
                      <a:pt x="362825" y="349883"/>
                    </a:cubicBezTo>
                    <a:lnTo>
                      <a:pt x="410472" y="267467"/>
                    </a:lnTo>
                    <a:cubicBezTo>
                      <a:pt x="412428" y="263647"/>
                      <a:pt x="412844" y="259221"/>
                      <a:pt x="411631" y="255104"/>
                    </a:cubicBezTo>
                    <a:close/>
                    <a:moveTo>
                      <a:pt x="161034" y="338164"/>
                    </a:moveTo>
                    <a:cubicBezTo>
                      <a:pt x="145129" y="333060"/>
                      <a:pt x="130536" y="324532"/>
                      <a:pt x="118281" y="313182"/>
                    </a:cubicBezTo>
                    <a:lnTo>
                      <a:pt x="112228" y="308546"/>
                    </a:lnTo>
                    <a:cubicBezTo>
                      <a:pt x="109425" y="306274"/>
                      <a:pt x="105921" y="305045"/>
                      <a:pt x="102313" y="305069"/>
                    </a:cubicBezTo>
                    <a:cubicBezTo>
                      <a:pt x="99658" y="305066"/>
                      <a:pt x="97046" y="305731"/>
                      <a:pt x="94715" y="307001"/>
                    </a:cubicBezTo>
                    <a:lnTo>
                      <a:pt x="70119" y="319878"/>
                    </a:lnTo>
                    <a:lnTo>
                      <a:pt x="38054" y="265664"/>
                    </a:lnTo>
                    <a:lnTo>
                      <a:pt x="61877" y="252786"/>
                    </a:lnTo>
                    <a:cubicBezTo>
                      <a:pt x="67470" y="250117"/>
                      <a:pt x="70992" y="244431"/>
                      <a:pt x="70891" y="238235"/>
                    </a:cubicBezTo>
                    <a:lnTo>
                      <a:pt x="70891" y="205139"/>
                    </a:lnTo>
                    <a:cubicBezTo>
                      <a:pt x="70642" y="200421"/>
                      <a:pt x="70642" y="195692"/>
                      <a:pt x="70891" y="190974"/>
                    </a:cubicBezTo>
                    <a:cubicBezTo>
                      <a:pt x="71821" y="184923"/>
                      <a:pt x="72294" y="178810"/>
                      <a:pt x="72308" y="172688"/>
                    </a:cubicBezTo>
                    <a:cubicBezTo>
                      <a:pt x="72310" y="166928"/>
                      <a:pt x="69210" y="161613"/>
                      <a:pt x="64195" y="158780"/>
                    </a:cubicBezTo>
                    <a:lnTo>
                      <a:pt x="40629" y="145130"/>
                    </a:lnTo>
                    <a:lnTo>
                      <a:pt x="71922" y="91946"/>
                    </a:lnTo>
                    <a:lnTo>
                      <a:pt x="93942" y="104823"/>
                    </a:lnTo>
                    <a:cubicBezTo>
                      <a:pt x="99745" y="108251"/>
                      <a:pt x="107083" y="107631"/>
                      <a:pt x="112228" y="103278"/>
                    </a:cubicBezTo>
                    <a:lnTo>
                      <a:pt x="113516" y="102248"/>
                    </a:lnTo>
                    <a:cubicBezTo>
                      <a:pt x="126987" y="89095"/>
                      <a:pt x="143219" y="79109"/>
                      <a:pt x="161034" y="73016"/>
                    </a:cubicBezTo>
                    <a:cubicBezTo>
                      <a:pt x="167665" y="70962"/>
                      <a:pt x="172233" y="64889"/>
                      <a:pt x="172366" y="57949"/>
                    </a:cubicBezTo>
                    <a:lnTo>
                      <a:pt x="172366" y="32194"/>
                    </a:lnTo>
                    <a:lnTo>
                      <a:pt x="236754" y="32194"/>
                    </a:lnTo>
                    <a:lnTo>
                      <a:pt x="236754" y="57949"/>
                    </a:lnTo>
                    <a:cubicBezTo>
                      <a:pt x="236759" y="64950"/>
                      <a:pt x="241288" y="71145"/>
                      <a:pt x="247958" y="73273"/>
                    </a:cubicBezTo>
                    <a:cubicBezTo>
                      <a:pt x="267331" y="79546"/>
                      <a:pt x="285152" y="89861"/>
                      <a:pt x="300240" y="103535"/>
                    </a:cubicBezTo>
                    <a:cubicBezTo>
                      <a:pt x="303132" y="105947"/>
                      <a:pt x="306777" y="107268"/>
                      <a:pt x="310543" y="107270"/>
                    </a:cubicBezTo>
                    <a:cubicBezTo>
                      <a:pt x="313199" y="107290"/>
                      <a:pt x="315816" y="106625"/>
                      <a:pt x="318140" y="105338"/>
                    </a:cubicBezTo>
                    <a:lnTo>
                      <a:pt x="342865" y="92461"/>
                    </a:lnTo>
                    <a:lnTo>
                      <a:pt x="374415" y="146031"/>
                    </a:lnTo>
                    <a:lnTo>
                      <a:pt x="350205" y="159682"/>
                    </a:lnTo>
                    <a:cubicBezTo>
                      <a:pt x="343774" y="163242"/>
                      <a:pt x="340672" y="170785"/>
                      <a:pt x="342736" y="177839"/>
                    </a:cubicBezTo>
                    <a:cubicBezTo>
                      <a:pt x="344457" y="187135"/>
                      <a:pt x="345105" y="196598"/>
                      <a:pt x="344668" y="206041"/>
                    </a:cubicBezTo>
                    <a:cubicBezTo>
                      <a:pt x="345040" y="216087"/>
                      <a:pt x="344350" y="226144"/>
                      <a:pt x="342608" y="236045"/>
                    </a:cubicBezTo>
                    <a:cubicBezTo>
                      <a:pt x="340963" y="243021"/>
                      <a:pt x="344247" y="250225"/>
                      <a:pt x="350592" y="253559"/>
                    </a:cubicBezTo>
                    <a:lnTo>
                      <a:pt x="374415" y="266436"/>
                    </a:lnTo>
                    <a:lnTo>
                      <a:pt x="342736" y="321166"/>
                    </a:lnTo>
                    <a:lnTo>
                      <a:pt x="318140" y="308288"/>
                    </a:lnTo>
                    <a:cubicBezTo>
                      <a:pt x="315809" y="307019"/>
                      <a:pt x="313197" y="306354"/>
                      <a:pt x="310543" y="306357"/>
                    </a:cubicBezTo>
                    <a:cubicBezTo>
                      <a:pt x="306959" y="306347"/>
                      <a:pt x="303471" y="307525"/>
                      <a:pt x="300627" y="309705"/>
                    </a:cubicBezTo>
                    <a:cubicBezTo>
                      <a:pt x="285515" y="323161"/>
                      <a:pt x="267747" y="333294"/>
                      <a:pt x="248473" y="339452"/>
                    </a:cubicBezTo>
                    <a:cubicBezTo>
                      <a:pt x="241718" y="341229"/>
                      <a:pt x="236882" y="347159"/>
                      <a:pt x="236497" y="354133"/>
                    </a:cubicBezTo>
                    <a:lnTo>
                      <a:pt x="236497" y="379888"/>
                    </a:lnTo>
                    <a:lnTo>
                      <a:pt x="172109" y="379888"/>
                    </a:lnTo>
                    <a:lnTo>
                      <a:pt x="172109" y="354133"/>
                    </a:lnTo>
                    <a:cubicBezTo>
                      <a:pt x="172409" y="346930"/>
                      <a:pt x="167885" y="340408"/>
                      <a:pt x="161034" y="33816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16" name="Google Shape;716;p35"/>
          <p:cNvGrpSpPr/>
          <p:nvPr/>
        </p:nvGrpSpPr>
        <p:grpSpPr>
          <a:xfrm>
            <a:off x="6963291" y="3051873"/>
            <a:ext cx="918300" cy="532463"/>
            <a:chOff x="6963291" y="3051873"/>
            <a:chExt cx="918300" cy="532463"/>
          </a:xfrm>
        </p:grpSpPr>
        <p:sp>
          <p:nvSpPr>
            <p:cNvPr id="717" name="Google Shape;717;p35"/>
            <p:cNvSpPr/>
            <p:nvPr/>
          </p:nvSpPr>
          <p:spPr>
            <a:xfrm>
              <a:off x="6963291" y="3245636"/>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Secure Views</a:t>
              </a:r>
              <a:endParaRPr sz="700">
                <a:solidFill>
                  <a:srgbClr val="1398C9"/>
                </a:solidFill>
              </a:endParaRPr>
            </a:p>
          </p:txBody>
        </p:sp>
        <p:grpSp>
          <p:nvGrpSpPr>
            <p:cNvPr id="718" name="Google Shape;718;p35"/>
            <p:cNvGrpSpPr/>
            <p:nvPr/>
          </p:nvGrpSpPr>
          <p:grpSpPr>
            <a:xfrm>
              <a:off x="7268783" y="3051873"/>
              <a:ext cx="309188" cy="309222"/>
              <a:chOff x="5668281" y="1133450"/>
              <a:chExt cx="295563" cy="295567"/>
            </a:xfrm>
          </p:grpSpPr>
          <p:sp>
            <p:nvSpPr>
              <p:cNvPr id="719" name="Google Shape;719;p35"/>
              <p:cNvSpPr/>
              <p:nvPr/>
            </p:nvSpPr>
            <p:spPr>
              <a:xfrm>
                <a:off x="5707349" y="1172339"/>
                <a:ext cx="66041" cy="67333"/>
              </a:xfrm>
              <a:custGeom>
                <a:avLst/>
                <a:gdLst/>
                <a:ahLst/>
                <a:cxnLst/>
                <a:rect l="l" t="t" r="r" b="b"/>
                <a:pathLst>
                  <a:path w="66041" h="67333" extrusionOk="0">
                    <a:moveTo>
                      <a:pt x="1" y="15332"/>
                    </a:moveTo>
                    <a:lnTo>
                      <a:pt x="1" y="52278"/>
                    </a:lnTo>
                    <a:cubicBezTo>
                      <a:pt x="52" y="60607"/>
                      <a:pt x="6819" y="67333"/>
                      <a:pt x="15149" y="67333"/>
                    </a:cubicBezTo>
                    <a:lnTo>
                      <a:pt x="50801" y="67333"/>
                    </a:lnTo>
                    <a:cubicBezTo>
                      <a:pt x="59218" y="67333"/>
                      <a:pt x="66041" y="60510"/>
                      <a:pt x="66041" y="52093"/>
                    </a:cubicBezTo>
                    <a:lnTo>
                      <a:pt x="66041" y="15148"/>
                    </a:lnTo>
                    <a:cubicBezTo>
                      <a:pt x="65990" y="6767"/>
                      <a:pt x="59182" y="0"/>
                      <a:pt x="50801" y="0"/>
                    </a:cubicBezTo>
                    <a:lnTo>
                      <a:pt x="15149" y="0"/>
                    </a:lnTo>
                    <a:cubicBezTo>
                      <a:pt x="6783" y="-1"/>
                      <a:pt x="1" y="6781"/>
                      <a:pt x="0" y="15147"/>
                    </a:cubicBezTo>
                    <a:cubicBezTo>
                      <a:pt x="0" y="15209"/>
                      <a:pt x="0" y="15270"/>
                      <a:pt x="1" y="15332"/>
                    </a:cubicBezTo>
                    <a:close/>
                    <a:moveTo>
                      <a:pt x="15149" y="15332"/>
                    </a:moveTo>
                    <a:lnTo>
                      <a:pt x="51263" y="15332"/>
                    </a:lnTo>
                    <a:lnTo>
                      <a:pt x="51263" y="52278"/>
                    </a:lnTo>
                    <a:cubicBezTo>
                      <a:pt x="51345" y="52421"/>
                      <a:pt x="51345" y="52596"/>
                      <a:pt x="51263" y="52740"/>
                    </a:cubicBezTo>
                    <a:lnTo>
                      <a:pt x="15241" y="5227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0" name="Google Shape;720;p35"/>
              <p:cNvSpPr/>
              <p:nvPr/>
            </p:nvSpPr>
            <p:spPr>
              <a:xfrm>
                <a:off x="5782996" y="1172339"/>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309" y="67333"/>
                      <a:pt x="66132" y="60510"/>
                      <a:pt x="66132" y="52093"/>
                    </a:cubicBezTo>
                    <a:lnTo>
                      <a:pt x="66132" y="15148"/>
                    </a:lnTo>
                    <a:cubicBezTo>
                      <a:pt x="66082" y="6767"/>
                      <a:pt x="59273" y="0"/>
                      <a:pt x="50892" y="0"/>
                    </a:cubicBezTo>
                    <a:lnTo>
                      <a:pt x="15240" y="0"/>
                    </a:lnTo>
                    <a:cubicBezTo>
                      <a:pt x="6859" y="0"/>
                      <a:pt x="51" y="6767"/>
                      <a:pt x="0" y="15148"/>
                    </a:cubicBezTo>
                    <a:close/>
                    <a:moveTo>
                      <a:pt x="15240" y="15240"/>
                    </a:moveTo>
                    <a:lnTo>
                      <a:pt x="51354" y="15240"/>
                    </a:lnTo>
                    <a:lnTo>
                      <a:pt x="51354" y="52185"/>
                    </a:lnTo>
                    <a:cubicBezTo>
                      <a:pt x="51354" y="52440"/>
                      <a:pt x="51147" y="52647"/>
                      <a:pt x="50892" y="52647"/>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1" name="Google Shape;721;p35"/>
              <p:cNvSpPr/>
              <p:nvPr/>
            </p:nvSpPr>
            <p:spPr>
              <a:xfrm>
                <a:off x="5858735" y="1172524"/>
                <a:ext cx="66039" cy="67148"/>
              </a:xfrm>
              <a:custGeom>
                <a:avLst/>
                <a:gdLst/>
                <a:ahLst/>
                <a:cxnLst/>
                <a:rect l="l" t="t" r="r" b="b"/>
                <a:pathLst>
                  <a:path w="66039" h="67148" extrusionOk="0">
                    <a:moveTo>
                      <a:pt x="66040" y="15148"/>
                    </a:moveTo>
                    <a:cubicBezTo>
                      <a:pt x="66040" y="6782"/>
                      <a:pt x="59258" y="0"/>
                      <a:pt x="50892" y="0"/>
                    </a:cubicBezTo>
                    <a:lnTo>
                      <a:pt x="15240" y="0"/>
                    </a:lnTo>
                    <a:cubicBezTo>
                      <a:pt x="6859" y="0"/>
                      <a:pt x="51" y="6767"/>
                      <a:pt x="0" y="15148"/>
                    </a:cubicBezTo>
                    <a:lnTo>
                      <a:pt x="0" y="52093"/>
                    </a:lnTo>
                    <a:cubicBezTo>
                      <a:pt x="102" y="60437"/>
                      <a:pt x="6895" y="67149"/>
                      <a:pt x="15240" y="67148"/>
                    </a:cubicBezTo>
                    <a:lnTo>
                      <a:pt x="50892" y="67148"/>
                    </a:lnTo>
                    <a:cubicBezTo>
                      <a:pt x="59258" y="67148"/>
                      <a:pt x="66040" y="60367"/>
                      <a:pt x="66040" y="52001"/>
                    </a:cubicBezTo>
                    <a:cubicBezTo>
                      <a:pt x="66040" y="51970"/>
                      <a:pt x="66040" y="51939"/>
                      <a:pt x="66040" y="51908"/>
                    </a:cubicBezTo>
                    <a:close/>
                    <a:moveTo>
                      <a:pt x="51262" y="52093"/>
                    </a:moveTo>
                    <a:lnTo>
                      <a:pt x="51262" y="52555"/>
                    </a:lnTo>
                    <a:lnTo>
                      <a:pt x="15148" y="52093"/>
                    </a:lnTo>
                    <a:lnTo>
                      <a:pt x="15609" y="15148"/>
                    </a:lnTo>
                    <a:lnTo>
                      <a:pt x="51631"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2" name="Google Shape;722;p35"/>
              <p:cNvSpPr/>
              <p:nvPr/>
            </p:nvSpPr>
            <p:spPr>
              <a:xfrm>
                <a:off x="5707350" y="1247615"/>
                <a:ext cx="66040" cy="67333"/>
              </a:xfrm>
              <a:custGeom>
                <a:avLst/>
                <a:gdLst/>
                <a:ahLst/>
                <a:cxnLst/>
                <a:rect l="l" t="t" r="r" b="b"/>
                <a:pathLst>
                  <a:path w="66040" h="67333" extrusionOk="0">
                    <a:moveTo>
                      <a:pt x="50800" y="0"/>
                    </a:moveTo>
                    <a:lnTo>
                      <a:pt x="15148" y="0"/>
                    </a:lnTo>
                    <a:cubicBezTo>
                      <a:pt x="6782" y="0"/>
                      <a:pt x="0" y="6781"/>
                      <a:pt x="0" y="15148"/>
                    </a:cubicBezTo>
                    <a:cubicBezTo>
                      <a:pt x="0" y="15178"/>
                      <a:pt x="0" y="15210"/>
                      <a:pt x="0" y="15240"/>
                    </a:cubicBezTo>
                    <a:lnTo>
                      <a:pt x="0" y="52185"/>
                    </a:lnTo>
                    <a:cubicBezTo>
                      <a:pt x="0" y="60551"/>
                      <a:pt x="6782" y="67333"/>
                      <a:pt x="15148" y="67333"/>
                    </a:cubicBezTo>
                    <a:lnTo>
                      <a:pt x="50800" y="67333"/>
                    </a:lnTo>
                    <a:cubicBezTo>
                      <a:pt x="59181" y="67333"/>
                      <a:pt x="65989" y="60567"/>
                      <a:pt x="66040" y="52185"/>
                    </a:cubicBezTo>
                    <a:lnTo>
                      <a:pt x="66040" y="15240"/>
                    </a:lnTo>
                    <a:cubicBezTo>
                      <a:pt x="66040" y="6823"/>
                      <a:pt x="59217" y="0"/>
                      <a:pt x="50800" y="0"/>
                    </a:cubicBezTo>
                    <a:close/>
                    <a:moveTo>
                      <a:pt x="50800" y="52093"/>
                    </a:moveTo>
                    <a:cubicBezTo>
                      <a:pt x="50800" y="52093"/>
                      <a:pt x="50800" y="52093"/>
                      <a:pt x="50800" y="52093"/>
                    </a:cubicBezTo>
                    <a:lnTo>
                      <a:pt x="14778" y="52093"/>
                    </a:lnTo>
                    <a:lnTo>
                      <a:pt x="14778" y="15148"/>
                    </a:lnTo>
                    <a:lnTo>
                      <a:pt x="50893"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3" name="Google Shape;723;p35"/>
              <p:cNvSpPr/>
              <p:nvPr/>
            </p:nvSpPr>
            <p:spPr>
              <a:xfrm>
                <a:off x="5782996" y="1247523"/>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273" y="67333"/>
                      <a:pt x="66082" y="60567"/>
                      <a:pt x="66132" y="52185"/>
                    </a:cubicBezTo>
                    <a:lnTo>
                      <a:pt x="66132" y="15240"/>
                    </a:lnTo>
                    <a:cubicBezTo>
                      <a:pt x="66132" y="6823"/>
                      <a:pt x="59309" y="0"/>
                      <a:pt x="50892" y="0"/>
                    </a:cubicBezTo>
                    <a:lnTo>
                      <a:pt x="15240" y="0"/>
                    </a:lnTo>
                    <a:cubicBezTo>
                      <a:pt x="6823" y="0"/>
                      <a:pt x="0" y="6823"/>
                      <a:pt x="0" y="15240"/>
                    </a:cubicBezTo>
                    <a:close/>
                    <a:moveTo>
                      <a:pt x="15240" y="15240"/>
                    </a:moveTo>
                    <a:lnTo>
                      <a:pt x="51354" y="15240"/>
                    </a:lnTo>
                    <a:lnTo>
                      <a:pt x="51354" y="52185"/>
                    </a:lnTo>
                    <a:cubicBezTo>
                      <a:pt x="51354" y="52185"/>
                      <a:pt x="51354" y="52185"/>
                      <a:pt x="50892" y="52185"/>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4" name="Google Shape;724;p35"/>
              <p:cNvSpPr/>
              <p:nvPr/>
            </p:nvSpPr>
            <p:spPr>
              <a:xfrm>
                <a:off x="5858735" y="1247615"/>
                <a:ext cx="66040" cy="67333"/>
              </a:xfrm>
              <a:custGeom>
                <a:avLst/>
                <a:gdLst/>
                <a:ahLst/>
                <a:cxnLst/>
                <a:rect l="l" t="t" r="r" b="b"/>
                <a:pathLst>
                  <a:path w="66040" h="67333" extrusionOk="0">
                    <a:moveTo>
                      <a:pt x="50892" y="0"/>
                    </a:moveTo>
                    <a:lnTo>
                      <a:pt x="15240" y="0"/>
                    </a:lnTo>
                    <a:cubicBezTo>
                      <a:pt x="6823" y="0"/>
                      <a:pt x="0" y="6823"/>
                      <a:pt x="0" y="15240"/>
                    </a:cubicBezTo>
                    <a:lnTo>
                      <a:pt x="0" y="52185"/>
                    </a:lnTo>
                    <a:cubicBezTo>
                      <a:pt x="51" y="60567"/>
                      <a:pt x="6859" y="67333"/>
                      <a:pt x="15240" y="67333"/>
                    </a:cubicBezTo>
                    <a:lnTo>
                      <a:pt x="50892" y="67333"/>
                    </a:lnTo>
                    <a:cubicBezTo>
                      <a:pt x="59258" y="67333"/>
                      <a:pt x="66040" y="60551"/>
                      <a:pt x="66040" y="52185"/>
                    </a:cubicBezTo>
                    <a:lnTo>
                      <a:pt x="66040" y="15240"/>
                    </a:lnTo>
                    <a:cubicBezTo>
                      <a:pt x="66091" y="6875"/>
                      <a:pt x="59351" y="52"/>
                      <a:pt x="50985" y="0"/>
                    </a:cubicBezTo>
                    <a:cubicBezTo>
                      <a:pt x="50954" y="0"/>
                      <a:pt x="50923" y="0"/>
                      <a:pt x="50892" y="0"/>
                    </a:cubicBezTo>
                    <a:close/>
                    <a:moveTo>
                      <a:pt x="50892" y="52093"/>
                    </a:moveTo>
                    <a:lnTo>
                      <a:pt x="50892" y="52093"/>
                    </a:lnTo>
                    <a:lnTo>
                      <a:pt x="14778" y="52093"/>
                    </a:lnTo>
                    <a:lnTo>
                      <a:pt x="15240" y="15148"/>
                    </a:lnTo>
                    <a:lnTo>
                      <a:pt x="51262"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5" name="Google Shape;725;p35"/>
              <p:cNvSpPr/>
              <p:nvPr/>
            </p:nvSpPr>
            <p:spPr>
              <a:xfrm>
                <a:off x="5707350" y="1322799"/>
                <a:ext cx="66041" cy="67333"/>
              </a:xfrm>
              <a:custGeom>
                <a:avLst/>
                <a:gdLst/>
                <a:ahLst/>
                <a:cxnLst/>
                <a:rect l="l" t="t" r="r" b="b"/>
                <a:pathLst>
                  <a:path w="66041" h="67333" extrusionOk="0">
                    <a:moveTo>
                      <a:pt x="66040" y="52001"/>
                    </a:moveTo>
                    <a:lnTo>
                      <a:pt x="66040" y="15055"/>
                    </a:lnTo>
                    <a:cubicBezTo>
                      <a:pt x="65939" y="6710"/>
                      <a:pt x="59145" y="-1"/>
                      <a:pt x="50800" y="0"/>
                    </a:cubicBezTo>
                    <a:lnTo>
                      <a:pt x="15148" y="0"/>
                    </a:lnTo>
                    <a:cubicBezTo>
                      <a:pt x="6782" y="0"/>
                      <a:pt x="0" y="6781"/>
                      <a:pt x="0" y="15148"/>
                    </a:cubicBezTo>
                    <a:cubicBezTo>
                      <a:pt x="0" y="15178"/>
                      <a:pt x="0" y="15210"/>
                      <a:pt x="0" y="15240"/>
                    </a:cubicBezTo>
                    <a:lnTo>
                      <a:pt x="0" y="52185"/>
                    </a:lnTo>
                    <a:cubicBezTo>
                      <a:pt x="-51" y="60500"/>
                      <a:pt x="6648" y="67282"/>
                      <a:pt x="14963" y="67333"/>
                    </a:cubicBezTo>
                    <a:cubicBezTo>
                      <a:pt x="15024" y="67333"/>
                      <a:pt x="15086" y="67333"/>
                      <a:pt x="15148" y="67333"/>
                    </a:cubicBezTo>
                    <a:lnTo>
                      <a:pt x="50800" y="67333"/>
                    </a:lnTo>
                    <a:cubicBezTo>
                      <a:pt x="59166" y="67385"/>
                      <a:pt x="65989" y="60645"/>
                      <a:pt x="66041" y="52280"/>
                    </a:cubicBezTo>
                    <a:cubicBezTo>
                      <a:pt x="66042" y="52186"/>
                      <a:pt x="66041" y="52094"/>
                      <a:pt x="66040" y="52001"/>
                    </a:cubicBezTo>
                    <a:close/>
                    <a:moveTo>
                      <a:pt x="14778" y="52001"/>
                    </a:moveTo>
                    <a:lnTo>
                      <a:pt x="14778" y="15055"/>
                    </a:lnTo>
                    <a:lnTo>
                      <a:pt x="50893" y="15517"/>
                    </a:lnTo>
                    <a:lnTo>
                      <a:pt x="50893" y="52463"/>
                    </a:lnTo>
                    <a:cubicBezTo>
                      <a:pt x="50960" y="52609"/>
                      <a:pt x="50960" y="52778"/>
                      <a:pt x="50893"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6" name="Google Shape;726;p35"/>
              <p:cNvSpPr/>
              <p:nvPr/>
            </p:nvSpPr>
            <p:spPr>
              <a:xfrm>
                <a:off x="5782996" y="1322799"/>
                <a:ext cx="66133" cy="67333"/>
              </a:xfrm>
              <a:custGeom>
                <a:avLst/>
                <a:gdLst/>
                <a:ahLst/>
                <a:cxnLst/>
                <a:rect l="l" t="t" r="r" b="b"/>
                <a:pathLst>
                  <a:path w="66133" h="67333" extrusionOk="0">
                    <a:moveTo>
                      <a:pt x="66132" y="52001"/>
                    </a:moveTo>
                    <a:lnTo>
                      <a:pt x="66132" y="15055"/>
                    </a:lnTo>
                    <a:cubicBezTo>
                      <a:pt x="66031" y="6710"/>
                      <a:pt x="59237" y="-1"/>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58" y="67385"/>
                      <a:pt x="66082" y="60645"/>
                      <a:pt x="66133" y="52280"/>
                    </a:cubicBezTo>
                    <a:cubicBezTo>
                      <a:pt x="66134" y="52186"/>
                      <a:pt x="66133" y="52094"/>
                      <a:pt x="66132" y="52001"/>
                    </a:cubicBezTo>
                    <a:close/>
                    <a:moveTo>
                      <a:pt x="14778" y="52001"/>
                    </a:moveTo>
                    <a:lnTo>
                      <a:pt x="15240" y="15055"/>
                    </a:lnTo>
                    <a:lnTo>
                      <a:pt x="51354" y="15517"/>
                    </a:lnTo>
                    <a:lnTo>
                      <a:pt x="51354" y="52463"/>
                    </a:lnTo>
                    <a:cubicBezTo>
                      <a:pt x="51317" y="52701"/>
                      <a:pt x="51131" y="52887"/>
                      <a:pt x="5089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7" name="Google Shape;727;p35"/>
              <p:cNvSpPr/>
              <p:nvPr/>
            </p:nvSpPr>
            <p:spPr>
              <a:xfrm>
                <a:off x="5858735" y="1322799"/>
                <a:ext cx="66042" cy="67333"/>
              </a:xfrm>
              <a:custGeom>
                <a:avLst/>
                <a:gdLst/>
                <a:ahLst/>
                <a:cxnLst/>
                <a:rect l="l" t="t" r="r" b="b"/>
                <a:pathLst>
                  <a:path w="66042" h="67333" extrusionOk="0">
                    <a:moveTo>
                      <a:pt x="66040" y="52001"/>
                    </a:moveTo>
                    <a:lnTo>
                      <a:pt x="66040" y="15055"/>
                    </a:lnTo>
                    <a:cubicBezTo>
                      <a:pt x="65989" y="6726"/>
                      <a:pt x="59223" y="0"/>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07" y="67386"/>
                      <a:pt x="65990" y="60688"/>
                      <a:pt x="66042" y="52373"/>
                    </a:cubicBezTo>
                    <a:cubicBezTo>
                      <a:pt x="66043" y="52249"/>
                      <a:pt x="66042" y="52124"/>
                      <a:pt x="66040" y="52001"/>
                    </a:cubicBezTo>
                    <a:close/>
                    <a:moveTo>
                      <a:pt x="14778" y="52001"/>
                    </a:moveTo>
                    <a:lnTo>
                      <a:pt x="15240" y="15055"/>
                    </a:lnTo>
                    <a:lnTo>
                      <a:pt x="51262" y="15517"/>
                    </a:lnTo>
                    <a:lnTo>
                      <a:pt x="51262" y="52463"/>
                    </a:lnTo>
                    <a:cubicBezTo>
                      <a:pt x="51262" y="52463"/>
                      <a:pt x="51262" y="52924"/>
                      <a:pt x="5126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8" name="Google Shape;728;p35"/>
              <p:cNvSpPr/>
              <p:nvPr/>
            </p:nvSpPr>
            <p:spPr>
              <a:xfrm>
                <a:off x="5910920" y="1133454"/>
                <a:ext cx="50114" cy="30110"/>
              </a:xfrm>
              <a:custGeom>
                <a:avLst/>
                <a:gdLst/>
                <a:ahLst/>
                <a:cxnLst/>
                <a:rect l="l" t="t" r="r" b="b"/>
                <a:pathLst>
                  <a:path w="50114" h="30110" extrusionOk="0">
                    <a:moveTo>
                      <a:pt x="32789" y="25400"/>
                    </a:moveTo>
                    <a:cubicBezTo>
                      <a:pt x="34438" y="28334"/>
                      <a:pt x="37552" y="30138"/>
                      <a:pt x="40917" y="30111"/>
                    </a:cubicBezTo>
                    <a:cubicBezTo>
                      <a:pt x="42464" y="30118"/>
                      <a:pt x="43989" y="29737"/>
                      <a:pt x="45351" y="29002"/>
                    </a:cubicBezTo>
                    <a:cubicBezTo>
                      <a:pt x="49814" y="26531"/>
                      <a:pt x="51427" y="20910"/>
                      <a:pt x="48956" y="16448"/>
                    </a:cubicBezTo>
                    <a:cubicBezTo>
                      <a:pt x="48956" y="16445"/>
                      <a:pt x="48954" y="16443"/>
                      <a:pt x="48953" y="16441"/>
                    </a:cubicBezTo>
                    <a:cubicBezTo>
                      <a:pt x="43371" y="6351"/>
                      <a:pt x="32774" y="63"/>
                      <a:pt x="21244" y="0"/>
                    </a:cubicBezTo>
                    <a:lnTo>
                      <a:pt x="9236" y="0"/>
                    </a:lnTo>
                    <a:cubicBezTo>
                      <a:pt x="4135" y="0"/>
                      <a:pt x="0" y="4135"/>
                      <a:pt x="0" y="9236"/>
                    </a:cubicBezTo>
                    <a:cubicBezTo>
                      <a:pt x="0" y="14337"/>
                      <a:pt x="4135" y="18473"/>
                      <a:pt x="9236" y="18473"/>
                    </a:cubicBezTo>
                    <a:lnTo>
                      <a:pt x="21059" y="18473"/>
                    </a:lnTo>
                    <a:cubicBezTo>
                      <a:pt x="25934" y="18492"/>
                      <a:pt x="30418" y="21140"/>
                      <a:pt x="32789" y="2540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29" name="Google Shape;729;p35"/>
              <p:cNvSpPr/>
              <p:nvPr/>
            </p:nvSpPr>
            <p:spPr>
              <a:xfrm>
                <a:off x="5668281" y="12419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0" name="Google Shape;730;p35"/>
              <p:cNvSpPr/>
              <p:nvPr/>
            </p:nvSpPr>
            <p:spPr>
              <a:xfrm>
                <a:off x="5668281" y="1367780"/>
                <a:ext cx="23676" cy="53201"/>
              </a:xfrm>
              <a:custGeom>
                <a:avLst/>
                <a:gdLst/>
                <a:ahLst/>
                <a:cxnLst/>
                <a:rect l="l" t="t" r="r" b="b"/>
                <a:pathLst>
                  <a:path w="23676" h="53201" extrusionOk="0">
                    <a:moveTo>
                      <a:pt x="21613" y="38146"/>
                    </a:moveTo>
                    <a:cubicBezTo>
                      <a:pt x="19540" y="35770"/>
                      <a:pt x="18421" y="32710"/>
                      <a:pt x="18473" y="29556"/>
                    </a:cubicBezTo>
                    <a:lnTo>
                      <a:pt x="18473" y="9236"/>
                    </a:lnTo>
                    <a:cubicBezTo>
                      <a:pt x="18473" y="4135"/>
                      <a:pt x="14337" y="0"/>
                      <a:pt x="9236" y="0"/>
                    </a:cubicBezTo>
                    <a:cubicBezTo>
                      <a:pt x="4135" y="0"/>
                      <a:pt x="0" y="4135"/>
                      <a:pt x="0" y="9236"/>
                    </a:cubicBezTo>
                    <a:lnTo>
                      <a:pt x="0" y="29372"/>
                    </a:lnTo>
                    <a:cubicBezTo>
                      <a:pt x="18" y="36872"/>
                      <a:pt x="2665" y="44128"/>
                      <a:pt x="7481" y="49876"/>
                    </a:cubicBezTo>
                    <a:cubicBezTo>
                      <a:pt x="9219" y="51963"/>
                      <a:pt x="11786" y="53178"/>
                      <a:pt x="14501" y="53201"/>
                    </a:cubicBezTo>
                    <a:cubicBezTo>
                      <a:pt x="19602" y="53168"/>
                      <a:pt x="23710" y="49005"/>
                      <a:pt x="23676" y="43904"/>
                    </a:cubicBezTo>
                    <a:cubicBezTo>
                      <a:pt x="23663" y="41807"/>
                      <a:pt x="22935" y="39775"/>
                      <a:pt x="21613" y="3814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1" name="Google Shape;731;p35"/>
              <p:cNvSpPr/>
              <p:nvPr/>
            </p:nvSpPr>
            <p:spPr>
              <a:xfrm>
                <a:off x="5722221" y="1133454"/>
                <a:ext cx="54402" cy="18472"/>
              </a:xfrm>
              <a:custGeom>
                <a:avLst/>
                <a:gdLst/>
                <a:ahLst/>
                <a:cxnLst/>
                <a:rect l="l" t="t" r="r" b="b"/>
                <a:pathLst>
                  <a:path w="54402" h="18472" extrusionOk="0">
                    <a:moveTo>
                      <a:pt x="9236" y="18473"/>
                    </a:moveTo>
                    <a:lnTo>
                      <a:pt x="45166" y="18473"/>
                    </a:lnTo>
                    <a:cubicBezTo>
                      <a:pt x="50267" y="18473"/>
                      <a:pt x="54402" y="14337"/>
                      <a:pt x="54402" y="9236"/>
                    </a:cubicBezTo>
                    <a:cubicBezTo>
                      <a:pt x="54402" y="4135"/>
                      <a:pt x="50267" y="0"/>
                      <a:pt x="4516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2" name="Google Shape;732;p35"/>
              <p:cNvSpPr/>
              <p:nvPr/>
            </p:nvSpPr>
            <p:spPr>
              <a:xfrm>
                <a:off x="5668281" y="1304881"/>
                <a:ext cx="18472" cy="54864"/>
              </a:xfrm>
              <a:custGeom>
                <a:avLst/>
                <a:gdLst/>
                <a:ahLst/>
                <a:cxnLst/>
                <a:rect l="l" t="t" r="r" b="b"/>
                <a:pathLst>
                  <a:path w="18472" h="54864" extrusionOk="0">
                    <a:moveTo>
                      <a:pt x="9236" y="0"/>
                    </a:moveTo>
                    <a:cubicBezTo>
                      <a:pt x="4135" y="0"/>
                      <a:pt x="0" y="4135"/>
                      <a:pt x="0" y="9236"/>
                    </a:cubicBezTo>
                    <a:lnTo>
                      <a:pt x="0" y="45628"/>
                    </a:lnTo>
                    <a:cubicBezTo>
                      <a:pt x="0" y="50729"/>
                      <a:pt x="4135" y="54864"/>
                      <a:pt x="9236" y="54864"/>
                    </a:cubicBezTo>
                    <a:cubicBezTo>
                      <a:pt x="14337" y="54864"/>
                      <a:pt x="18473" y="50729"/>
                      <a:pt x="18473" y="45628"/>
                    </a:cubicBezTo>
                    <a:lnTo>
                      <a:pt x="18473" y="9236"/>
                    </a:lnTo>
                    <a:cubicBezTo>
                      <a:pt x="18473" y="4135"/>
                      <a:pt x="14337"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3" name="Google Shape;733;p35"/>
              <p:cNvSpPr/>
              <p:nvPr/>
            </p:nvSpPr>
            <p:spPr>
              <a:xfrm>
                <a:off x="56981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4" name="Google Shape;734;p35"/>
              <p:cNvSpPr/>
              <p:nvPr/>
            </p:nvSpPr>
            <p:spPr>
              <a:xfrm>
                <a:off x="5848390" y="1133454"/>
                <a:ext cx="54402" cy="18472"/>
              </a:xfrm>
              <a:custGeom>
                <a:avLst/>
                <a:gdLst/>
                <a:ahLst/>
                <a:cxnLst/>
                <a:rect l="l" t="t" r="r" b="b"/>
                <a:pathLst>
                  <a:path w="54402" h="18472" extrusionOk="0">
                    <a:moveTo>
                      <a:pt x="44796" y="0"/>
                    </a:moveTo>
                    <a:lnTo>
                      <a:pt x="9236" y="0"/>
                    </a:lnTo>
                    <a:cubicBezTo>
                      <a:pt x="4135" y="0"/>
                      <a:pt x="0" y="4135"/>
                      <a:pt x="0" y="9236"/>
                    </a:cubicBezTo>
                    <a:cubicBezTo>
                      <a:pt x="0" y="14337"/>
                      <a:pt x="4135" y="18473"/>
                      <a:pt x="9236" y="18473"/>
                    </a:cubicBezTo>
                    <a:lnTo>
                      <a:pt x="45166" y="18473"/>
                    </a:lnTo>
                    <a:cubicBezTo>
                      <a:pt x="50267" y="18473"/>
                      <a:pt x="54402" y="14337"/>
                      <a:pt x="54402" y="9236"/>
                    </a:cubicBezTo>
                    <a:cubicBezTo>
                      <a:pt x="54402" y="4135"/>
                      <a:pt x="50267" y="0"/>
                      <a:pt x="4516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5" name="Google Shape;735;p35"/>
              <p:cNvSpPr/>
              <p:nvPr/>
            </p:nvSpPr>
            <p:spPr>
              <a:xfrm>
                <a:off x="5945372" y="12973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6" name="Google Shape;736;p35"/>
              <p:cNvSpPr/>
              <p:nvPr/>
            </p:nvSpPr>
            <p:spPr>
              <a:xfrm>
                <a:off x="5886813" y="1410545"/>
                <a:ext cx="54586" cy="18472"/>
              </a:xfrm>
              <a:custGeom>
                <a:avLst/>
                <a:gdLst/>
                <a:ahLst/>
                <a:cxnLst/>
                <a:rect l="l" t="t" r="r" b="b"/>
                <a:pathLst>
                  <a:path w="54586" h="18472" extrusionOk="0">
                    <a:moveTo>
                      <a:pt x="54587" y="9236"/>
                    </a:moveTo>
                    <a:cubicBezTo>
                      <a:pt x="54587" y="4135"/>
                      <a:pt x="50452" y="0"/>
                      <a:pt x="45351" y="0"/>
                    </a:cubicBezTo>
                    <a:lnTo>
                      <a:pt x="9236" y="0"/>
                    </a:lnTo>
                    <a:cubicBezTo>
                      <a:pt x="4135" y="0"/>
                      <a:pt x="0" y="4135"/>
                      <a:pt x="0" y="9236"/>
                    </a:cubicBezTo>
                    <a:cubicBezTo>
                      <a:pt x="0" y="14338"/>
                      <a:pt x="4135" y="18473"/>
                      <a:pt x="9236" y="18473"/>
                    </a:cubicBezTo>
                    <a:lnTo>
                      <a:pt x="45443" y="18473"/>
                    </a:lnTo>
                    <a:lnTo>
                      <a:pt x="45443" y="18473"/>
                    </a:lnTo>
                    <a:cubicBezTo>
                      <a:pt x="50508" y="18422"/>
                      <a:pt x="54587" y="14302"/>
                      <a:pt x="54587" y="923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7" name="Google Shape;737;p35"/>
              <p:cNvSpPr/>
              <p:nvPr/>
            </p:nvSpPr>
            <p:spPr>
              <a:xfrm>
                <a:off x="5668281" y="11790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8" name="Google Shape;738;p35"/>
              <p:cNvSpPr/>
              <p:nvPr/>
            </p:nvSpPr>
            <p:spPr>
              <a:xfrm>
                <a:off x="5823913"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39" name="Google Shape;739;p35"/>
              <p:cNvSpPr/>
              <p:nvPr/>
            </p:nvSpPr>
            <p:spPr>
              <a:xfrm>
                <a:off x="5945372" y="12344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0" name="Google Shape;740;p35"/>
              <p:cNvSpPr/>
              <p:nvPr/>
            </p:nvSpPr>
            <p:spPr>
              <a:xfrm>
                <a:off x="5945372" y="1171600"/>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1" name="Google Shape;741;p35"/>
              <p:cNvSpPr/>
              <p:nvPr/>
            </p:nvSpPr>
            <p:spPr>
              <a:xfrm>
                <a:off x="5668598" y="1133450"/>
                <a:ext cx="45587" cy="37042"/>
              </a:xfrm>
              <a:custGeom>
                <a:avLst/>
                <a:gdLst/>
                <a:ahLst/>
                <a:cxnLst/>
                <a:rect l="l" t="t" r="r" b="b"/>
                <a:pathLst>
                  <a:path w="45587" h="37042" extrusionOk="0">
                    <a:moveTo>
                      <a:pt x="32010" y="18476"/>
                    </a:moveTo>
                    <a:lnTo>
                      <a:pt x="36351" y="18476"/>
                    </a:lnTo>
                    <a:cubicBezTo>
                      <a:pt x="41452" y="18476"/>
                      <a:pt x="45588" y="14341"/>
                      <a:pt x="45588" y="9240"/>
                    </a:cubicBezTo>
                    <a:cubicBezTo>
                      <a:pt x="45588" y="4139"/>
                      <a:pt x="41452" y="4"/>
                      <a:pt x="36351" y="4"/>
                    </a:cubicBezTo>
                    <a:lnTo>
                      <a:pt x="32010" y="4"/>
                    </a:lnTo>
                    <a:cubicBezTo>
                      <a:pt x="16366" y="-234"/>
                      <a:pt x="2864" y="10920"/>
                      <a:pt x="145" y="26327"/>
                    </a:cubicBezTo>
                    <a:cubicBezTo>
                      <a:pt x="-750" y="31349"/>
                      <a:pt x="2596" y="36146"/>
                      <a:pt x="7618" y="37040"/>
                    </a:cubicBezTo>
                    <a:cubicBezTo>
                      <a:pt x="7621" y="37041"/>
                      <a:pt x="7624" y="37041"/>
                      <a:pt x="7626" y="37042"/>
                    </a:cubicBezTo>
                    <a:lnTo>
                      <a:pt x="9289" y="37042"/>
                    </a:lnTo>
                    <a:cubicBezTo>
                      <a:pt x="13805" y="37115"/>
                      <a:pt x="17713" y="33911"/>
                      <a:pt x="18525" y="29468"/>
                    </a:cubicBezTo>
                    <a:cubicBezTo>
                      <a:pt x="19669" y="22965"/>
                      <a:pt x="25410" y="18285"/>
                      <a:pt x="32010" y="1847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2" name="Google Shape;742;p35"/>
              <p:cNvSpPr/>
              <p:nvPr/>
            </p:nvSpPr>
            <p:spPr>
              <a:xfrm>
                <a:off x="5943813" y="1360299"/>
                <a:ext cx="20031" cy="54309"/>
              </a:xfrm>
              <a:custGeom>
                <a:avLst/>
                <a:gdLst/>
                <a:ahLst/>
                <a:cxnLst/>
                <a:rect l="l" t="t" r="r" b="b"/>
                <a:pathLst>
                  <a:path w="20031" h="54309" extrusionOk="0">
                    <a:moveTo>
                      <a:pt x="10795" y="0"/>
                    </a:moveTo>
                    <a:cubicBezTo>
                      <a:pt x="5694" y="0"/>
                      <a:pt x="1559" y="4135"/>
                      <a:pt x="1559" y="9236"/>
                    </a:cubicBezTo>
                    <a:lnTo>
                      <a:pt x="1559" y="36945"/>
                    </a:lnTo>
                    <a:cubicBezTo>
                      <a:pt x="1584" y="38593"/>
                      <a:pt x="1270" y="40228"/>
                      <a:pt x="635" y="41748"/>
                    </a:cubicBezTo>
                    <a:cubicBezTo>
                      <a:pt x="-1220" y="46500"/>
                      <a:pt x="1127" y="51857"/>
                      <a:pt x="5879" y="53712"/>
                    </a:cubicBezTo>
                    <a:cubicBezTo>
                      <a:pt x="5917" y="53727"/>
                      <a:pt x="5955" y="53742"/>
                      <a:pt x="5992" y="53756"/>
                    </a:cubicBezTo>
                    <a:cubicBezTo>
                      <a:pt x="7064" y="54120"/>
                      <a:pt x="8186" y="54306"/>
                      <a:pt x="9318" y="54310"/>
                    </a:cubicBezTo>
                    <a:cubicBezTo>
                      <a:pt x="13126" y="54299"/>
                      <a:pt x="16537" y="51952"/>
                      <a:pt x="17907" y="48399"/>
                    </a:cubicBezTo>
                    <a:cubicBezTo>
                      <a:pt x="19305" y="44742"/>
                      <a:pt x="20025" y="40861"/>
                      <a:pt x="20032" y="36945"/>
                    </a:cubicBezTo>
                    <a:lnTo>
                      <a:pt x="20032" y="9236"/>
                    </a:lnTo>
                    <a:cubicBezTo>
                      <a:pt x="20032" y="4135"/>
                      <a:pt x="15897" y="0"/>
                      <a:pt x="10795"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3" name="Google Shape;743;p35"/>
              <p:cNvSpPr/>
              <p:nvPr/>
            </p:nvSpPr>
            <p:spPr>
              <a:xfrm>
                <a:off x="57610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44" name="Google Shape;744;p35"/>
              <p:cNvSpPr/>
              <p:nvPr/>
            </p:nvSpPr>
            <p:spPr>
              <a:xfrm>
                <a:off x="5785121" y="1133454"/>
                <a:ext cx="54032" cy="18472"/>
              </a:xfrm>
              <a:custGeom>
                <a:avLst/>
                <a:gdLst/>
                <a:ahLst/>
                <a:cxnLst/>
                <a:rect l="l" t="t" r="r" b="b"/>
                <a:pathLst>
                  <a:path w="54032" h="18472" extrusionOk="0">
                    <a:moveTo>
                      <a:pt x="9236" y="18473"/>
                    </a:moveTo>
                    <a:lnTo>
                      <a:pt x="44796" y="18473"/>
                    </a:lnTo>
                    <a:cubicBezTo>
                      <a:pt x="49898" y="18473"/>
                      <a:pt x="54033" y="14337"/>
                      <a:pt x="54033" y="9236"/>
                    </a:cubicBezTo>
                    <a:cubicBezTo>
                      <a:pt x="54033" y="4135"/>
                      <a:pt x="49898" y="0"/>
                      <a:pt x="4479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45" name="Google Shape;745;p35"/>
          <p:cNvGrpSpPr/>
          <p:nvPr/>
        </p:nvGrpSpPr>
        <p:grpSpPr>
          <a:xfrm>
            <a:off x="6966254" y="4014652"/>
            <a:ext cx="918300" cy="514572"/>
            <a:chOff x="6966254" y="4014652"/>
            <a:chExt cx="918300" cy="514572"/>
          </a:xfrm>
        </p:grpSpPr>
        <p:sp>
          <p:nvSpPr>
            <p:cNvPr id="746" name="Google Shape;746;p35"/>
            <p:cNvSpPr/>
            <p:nvPr/>
          </p:nvSpPr>
          <p:spPr>
            <a:xfrm>
              <a:off x="6966254" y="4190524"/>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Zero Copy Clone</a:t>
              </a:r>
              <a:endParaRPr sz="700">
                <a:solidFill>
                  <a:srgbClr val="1398C9"/>
                </a:solidFill>
              </a:endParaRPr>
            </a:p>
          </p:txBody>
        </p:sp>
        <p:grpSp>
          <p:nvGrpSpPr>
            <p:cNvPr id="747" name="Google Shape;747;p35"/>
            <p:cNvGrpSpPr/>
            <p:nvPr/>
          </p:nvGrpSpPr>
          <p:grpSpPr>
            <a:xfrm>
              <a:off x="7183782" y="4014652"/>
              <a:ext cx="435739" cy="265633"/>
              <a:chOff x="7183782" y="4014652"/>
              <a:chExt cx="435739" cy="265633"/>
            </a:xfrm>
          </p:grpSpPr>
          <p:grpSp>
            <p:nvGrpSpPr>
              <p:cNvPr id="748" name="Google Shape;748;p35"/>
              <p:cNvGrpSpPr/>
              <p:nvPr/>
            </p:nvGrpSpPr>
            <p:grpSpPr>
              <a:xfrm>
                <a:off x="7183782" y="4014652"/>
                <a:ext cx="227259" cy="265633"/>
                <a:chOff x="3911600" y="1809750"/>
                <a:chExt cx="1321275" cy="1524000"/>
              </a:xfrm>
            </p:grpSpPr>
            <p:sp>
              <p:nvSpPr>
                <p:cNvPr id="749" name="Google Shape;749;p35"/>
                <p:cNvSpPr/>
                <p:nvPr/>
              </p:nvSpPr>
              <p:spPr>
                <a:xfrm>
                  <a:off x="3911600" y="1809750"/>
                  <a:ext cx="1321275" cy="1524000"/>
                </a:xfrm>
                <a:custGeom>
                  <a:avLst/>
                  <a:gdLst/>
                  <a:ahLst/>
                  <a:cxnLst/>
                  <a:rect l="l" t="t" r="r" b="b"/>
                  <a:pathLst>
                    <a:path w="1321275" h="1524000" extrusionOk="0">
                      <a:moveTo>
                        <a:pt x="660400" y="0"/>
                      </a:moveTo>
                      <a:cubicBezTo>
                        <a:pt x="332576" y="0"/>
                        <a:pt x="0" y="99536"/>
                        <a:pt x="0" y="290036"/>
                      </a:cubicBezTo>
                      <a:lnTo>
                        <a:pt x="0" y="1233964"/>
                      </a:lnTo>
                      <a:cubicBezTo>
                        <a:pt x="0" y="1424464"/>
                        <a:pt x="332576" y="1524000"/>
                        <a:pt x="660400" y="1524000"/>
                      </a:cubicBezTo>
                      <a:cubicBezTo>
                        <a:pt x="988224" y="1524000"/>
                        <a:pt x="1321275" y="1424464"/>
                        <a:pt x="1321275" y="1233964"/>
                      </a:cubicBezTo>
                      <a:lnTo>
                        <a:pt x="1321275" y="290036"/>
                      </a:lnTo>
                      <a:cubicBezTo>
                        <a:pt x="1321275" y="99536"/>
                        <a:pt x="988700" y="0"/>
                        <a:pt x="660400" y="0"/>
                      </a:cubicBezTo>
                      <a:close/>
                      <a:moveTo>
                        <a:pt x="1205349" y="1233964"/>
                      </a:moveTo>
                      <a:cubicBezTo>
                        <a:pt x="1205349" y="1304925"/>
                        <a:pt x="992976" y="1407795"/>
                        <a:pt x="660400" y="1407795"/>
                      </a:cubicBezTo>
                      <a:cubicBezTo>
                        <a:pt x="327824" y="1407795"/>
                        <a:pt x="115926" y="1304925"/>
                        <a:pt x="115926" y="1233964"/>
                      </a:cubicBezTo>
                      <a:lnTo>
                        <a:pt x="115926" y="461010"/>
                      </a:lnTo>
                      <a:cubicBezTo>
                        <a:pt x="241355" y="539591"/>
                        <a:pt x="451828" y="580073"/>
                        <a:pt x="660400" y="580073"/>
                      </a:cubicBezTo>
                      <a:cubicBezTo>
                        <a:pt x="868972" y="580073"/>
                        <a:pt x="1079445" y="539591"/>
                        <a:pt x="1205349" y="461010"/>
                      </a:cubicBezTo>
                      <a:close/>
                      <a:moveTo>
                        <a:pt x="660400" y="463868"/>
                      </a:moveTo>
                      <a:cubicBezTo>
                        <a:pt x="327824" y="463868"/>
                        <a:pt x="115926" y="360998"/>
                        <a:pt x="115926" y="290036"/>
                      </a:cubicBezTo>
                      <a:cubicBezTo>
                        <a:pt x="115926" y="219075"/>
                        <a:pt x="328300" y="116205"/>
                        <a:pt x="660400" y="116205"/>
                      </a:cubicBezTo>
                      <a:cubicBezTo>
                        <a:pt x="992500" y="116205"/>
                        <a:pt x="1205349" y="219075"/>
                        <a:pt x="1205349" y="290036"/>
                      </a:cubicBezTo>
                      <a:cubicBezTo>
                        <a:pt x="1205349" y="360998"/>
                        <a:pt x="992976" y="463868"/>
                        <a:pt x="660400" y="463868"/>
                      </a:cubicBezTo>
                      <a:close/>
                    </a:path>
                  </a:pathLst>
                </a:custGeom>
                <a:solidFill>
                  <a:srgbClr val="D9D9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nvGrpSpPr>
                <p:cNvPr id="750" name="Google Shape;750;p35"/>
                <p:cNvGrpSpPr/>
                <p:nvPr/>
              </p:nvGrpSpPr>
              <p:grpSpPr>
                <a:xfrm>
                  <a:off x="4289557" y="2513832"/>
                  <a:ext cx="565598" cy="566457"/>
                  <a:chOff x="4289557" y="2513832"/>
                  <a:chExt cx="565598" cy="566457"/>
                </a:xfrm>
              </p:grpSpPr>
              <p:sp>
                <p:nvSpPr>
                  <p:cNvPr id="751" name="Google Shape;751;p35"/>
                  <p:cNvSpPr/>
                  <p:nvPr/>
                </p:nvSpPr>
                <p:spPr>
                  <a:xfrm>
                    <a:off x="4289557" y="2513832"/>
                    <a:ext cx="565598" cy="566457"/>
                  </a:xfrm>
                  <a:custGeom>
                    <a:avLst/>
                    <a:gdLst/>
                    <a:ahLst/>
                    <a:cxnLst/>
                    <a:rect l="l" t="t" r="r" b="b"/>
                    <a:pathLst>
                      <a:path w="565598" h="566457" extrusionOk="0">
                        <a:moveTo>
                          <a:pt x="53440" y="282707"/>
                        </a:moveTo>
                        <a:lnTo>
                          <a:pt x="53440" y="315759"/>
                        </a:lnTo>
                        <a:lnTo>
                          <a:pt x="11631" y="337381"/>
                        </a:lnTo>
                        <a:cubicBezTo>
                          <a:pt x="6447" y="340153"/>
                          <a:pt x="2582" y="344886"/>
                          <a:pt x="893" y="350525"/>
                        </a:cubicBezTo>
                        <a:cubicBezTo>
                          <a:pt x="-811" y="356469"/>
                          <a:pt x="-57" y="362860"/>
                          <a:pt x="2984" y="368242"/>
                        </a:cubicBezTo>
                        <a:lnTo>
                          <a:pt x="68644" y="481685"/>
                        </a:lnTo>
                        <a:cubicBezTo>
                          <a:pt x="72467" y="488600"/>
                          <a:pt x="79756" y="492876"/>
                          <a:pt x="87648" y="492829"/>
                        </a:cubicBezTo>
                        <a:cubicBezTo>
                          <a:pt x="91052" y="492438"/>
                          <a:pt x="94310" y="491229"/>
                          <a:pt x="97150" y="489305"/>
                        </a:cubicBezTo>
                        <a:lnTo>
                          <a:pt x="137154" y="467492"/>
                        </a:lnTo>
                        <a:cubicBezTo>
                          <a:pt x="153570" y="481789"/>
                          <a:pt x="172138" y="493400"/>
                          <a:pt x="192172" y="501878"/>
                        </a:cubicBezTo>
                        <a:lnTo>
                          <a:pt x="192172" y="544550"/>
                        </a:lnTo>
                        <a:cubicBezTo>
                          <a:pt x="192172" y="556646"/>
                          <a:pt x="201956" y="566457"/>
                          <a:pt x="214027" y="566457"/>
                        </a:cubicBezTo>
                        <a:lnTo>
                          <a:pt x="346202" y="566457"/>
                        </a:lnTo>
                        <a:cubicBezTo>
                          <a:pt x="358266" y="566409"/>
                          <a:pt x="368048" y="556646"/>
                          <a:pt x="368152" y="544550"/>
                        </a:cubicBezTo>
                        <a:lnTo>
                          <a:pt x="368152" y="502068"/>
                        </a:lnTo>
                        <a:cubicBezTo>
                          <a:pt x="389491" y="493381"/>
                          <a:pt x="409512" y="481742"/>
                          <a:pt x="427635" y="467492"/>
                        </a:cubicBezTo>
                        <a:lnTo>
                          <a:pt x="467734" y="489305"/>
                        </a:lnTo>
                        <a:cubicBezTo>
                          <a:pt x="470966" y="491105"/>
                          <a:pt x="474586" y="492086"/>
                          <a:pt x="478282" y="492162"/>
                        </a:cubicBezTo>
                        <a:cubicBezTo>
                          <a:pt x="486187" y="492172"/>
                          <a:pt x="493472" y="487866"/>
                          <a:pt x="497286" y="480923"/>
                        </a:cubicBezTo>
                        <a:lnTo>
                          <a:pt x="562756" y="367670"/>
                        </a:lnTo>
                        <a:cubicBezTo>
                          <a:pt x="568259" y="356602"/>
                          <a:pt x="564066" y="343153"/>
                          <a:pt x="553254" y="337190"/>
                        </a:cubicBezTo>
                        <a:lnTo>
                          <a:pt x="515245" y="315950"/>
                        </a:lnTo>
                        <a:cubicBezTo>
                          <a:pt x="516275" y="304643"/>
                          <a:pt x="516687" y="293290"/>
                          <a:pt x="516480" y="281945"/>
                        </a:cubicBezTo>
                        <a:cubicBezTo>
                          <a:pt x="516480" y="270515"/>
                          <a:pt x="516480" y="259466"/>
                          <a:pt x="515435" y="248894"/>
                        </a:cubicBezTo>
                        <a:lnTo>
                          <a:pt x="554489" y="226700"/>
                        </a:lnTo>
                        <a:cubicBezTo>
                          <a:pt x="565020" y="220597"/>
                          <a:pt x="568704" y="207143"/>
                          <a:pt x="562756" y="196506"/>
                        </a:cubicBezTo>
                        <a:lnTo>
                          <a:pt x="496906" y="85254"/>
                        </a:lnTo>
                        <a:cubicBezTo>
                          <a:pt x="490801" y="75322"/>
                          <a:pt x="478131" y="71723"/>
                          <a:pt x="467734" y="76967"/>
                        </a:cubicBezTo>
                        <a:lnTo>
                          <a:pt x="427825" y="98780"/>
                        </a:lnTo>
                        <a:cubicBezTo>
                          <a:pt x="409741" y="84149"/>
                          <a:pt x="389642" y="72215"/>
                          <a:pt x="368152" y="63347"/>
                        </a:cubicBezTo>
                        <a:lnTo>
                          <a:pt x="368152" y="21913"/>
                        </a:lnTo>
                        <a:cubicBezTo>
                          <a:pt x="368048" y="9820"/>
                          <a:pt x="358266" y="57"/>
                          <a:pt x="346202" y="5"/>
                        </a:cubicBezTo>
                        <a:lnTo>
                          <a:pt x="214502" y="5"/>
                        </a:lnTo>
                        <a:cubicBezTo>
                          <a:pt x="202434" y="-258"/>
                          <a:pt x="192440" y="9335"/>
                          <a:pt x="192176" y="21432"/>
                        </a:cubicBezTo>
                        <a:cubicBezTo>
                          <a:pt x="192174" y="21592"/>
                          <a:pt x="192172" y="21752"/>
                          <a:pt x="192172" y="21913"/>
                        </a:cubicBezTo>
                        <a:lnTo>
                          <a:pt x="192172" y="63918"/>
                        </a:lnTo>
                        <a:cubicBezTo>
                          <a:pt x="172135" y="72380"/>
                          <a:pt x="153590" y="84022"/>
                          <a:pt x="137249" y="98399"/>
                        </a:cubicBezTo>
                        <a:lnTo>
                          <a:pt x="101901" y="77539"/>
                        </a:lnTo>
                        <a:cubicBezTo>
                          <a:pt x="98536" y="75539"/>
                          <a:pt x="94696" y="74487"/>
                          <a:pt x="90784" y="74491"/>
                        </a:cubicBezTo>
                        <a:cubicBezTo>
                          <a:pt x="82998" y="74462"/>
                          <a:pt x="75773" y="78553"/>
                          <a:pt x="71779" y="85254"/>
                        </a:cubicBezTo>
                        <a:lnTo>
                          <a:pt x="6594" y="196506"/>
                        </a:lnTo>
                        <a:cubicBezTo>
                          <a:pt x="3249" y="201779"/>
                          <a:pt x="2413" y="208270"/>
                          <a:pt x="4314" y="214223"/>
                        </a:cubicBezTo>
                        <a:cubicBezTo>
                          <a:pt x="5896" y="219905"/>
                          <a:pt x="9652" y="224731"/>
                          <a:pt x="14766" y="227653"/>
                        </a:cubicBezTo>
                        <a:lnTo>
                          <a:pt x="55341" y="250608"/>
                        </a:lnTo>
                        <a:cubicBezTo>
                          <a:pt x="54164" y="261267"/>
                          <a:pt x="53529" y="271982"/>
                          <a:pt x="53440" y="282707"/>
                        </a:cubicBezTo>
                        <a:close/>
                        <a:moveTo>
                          <a:pt x="220678" y="464825"/>
                        </a:moveTo>
                        <a:cubicBezTo>
                          <a:pt x="198824" y="457872"/>
                          <a:pt x="178773" y="446156"/>
                          <a:pt x="161955" y="430535"/>
                        </a:cubicBezTo>
                        <a:lnTo>
                          <a:pt x="153688" y="424154"/>
                        </a:lnTo>
                        <a:cubicBezTo>
                          <a:pt x="149868" y="421001"/>
                          <a:pt x="145050" y="419305"/>
                          <a:pt x="140100" y="419391"/>
                        </a:cubicBezTo>
                        <a:cubicBezTo>
                          <a:pt x="136445" y="419372"/>
                          <a:pt x="132847" y="420286"/>
                          <a:pt x="129647" y="422058"/>
                        </a:cubicBezTo>
                        <a:lnTo>
                          <a:pt x="95915" y="439679"/>
                        </a:lnTo>
                        <a:lnTo>
                          <a:pt x="52015" y="365194"/>
                        </a:lnTo>
                        <a:lnTo>
                          <a:pt x="84607" y="347477"/>
                        </a:lnTo>
                        <a:cubicBezTo>
                          <a:pt x="92299" y="343839"/>
                          <a:pt x="97138" y="336000"/>
                          <a:pt x="96960" y="327475"/>
                        </a:cubicBezTo>
                        <a:lnTo>
                          <a:pt x="96960" y="281945"/>
                        </a:lnTo>
                        <a:cubicBezTo>
                          <a:pt x="96960" y="275592"/>
                          <a:pt x="96960" y="269248"/>
                          <a:pt x="96960" y="262895"/>
                        </a:cubicBezTo>
                        <a:cubicBezTo>
                          <a:pt x="98289" y="254580"/>
                          <a:pt x="98956" y="246171"/>
                          <a:pt x="98955" y="237749"/>
                        </a:cubicBezTo>
                        <a:cubicBezTo>
                          <a:pt x="98905" y="229866"/>
                          <a:pt x="94668" y="222606"/>
                          <a:pt x="87838" y="218699"/>
                        </a:cubicBezTo>
                        <a:lnTo>
                          <a:pt x="55531" y="199649"/>
                        </a:lnTo>
                        <a:lnTo>
                          <a:pt x="98385" y="126593"/>
                        </a:lnTo>
                        <a:lnTo>
                          <a:pt x="128602" y="144309"/>
                        </a:lnTo>
                        <a:cubicBezTo>
                          <a:pt x="136732" y="149174"/>
                          <a:pt x="147067" y="148211"/>
                          <a:pt x="154163" y="141928"/>
                        </a:cubicBezTo>
                        <a:lnTo>
                          <a:pt x="155968" y="140499"/>
                        </a:lnTo>
                        <a:cubicBezTo>
                          <a:pt x="174289" y="122443"/>
                          <a:pt x="196394" y="108712"/>
                          <a:pt x="220678" y="100304"/>
                        </a:cubicBezTo>
                        <a:cubicBezTo>
                          <a:pt x="229742" y="97476"/>
                          <a:pt x="235982" y="89148"/>
                          <a:pt x="236167" y="79634"/>
                        </a:cubicBezTo>
                        <a:lnTo>
                          <a:pt x="236167" y="44201"/>
                        </a:lnTo>
                        <a:lnTo>
                          <a:pt x="324442" y="44201"/>
                        </a:lnTo>
                        <a:lnTo>
                          <a:pt x="324442" y="79634"/>
                        </a:lnTo>
                        <a:cubicBezTo>
                          <a:pt x="324480" y="89254"/>
                          <a:pt x="330695" y="97754"/>
                          <a:pt x="339835" y="100685"/>
                        </a:cubicBezTo>
                        <a:cubicBezTo>
                          <a:pt x="366405" y="109344"/>
                          <a:pt x="390851" y="123527"/>
                          <a:pt x="411576" y="142309"/>
                        </a:cubicBezTo>
                        <a:cubicBezTo>
                          <a:pt x="415509" y="145637"/>
                          <a:pt x="420492" y="147459"/>
                          <a:pt x="425640" y="147452"/>
                        </a:cubicBezTo>
                        <a:cubicBezTo>
                          <a:pt x="429289" y="147441"/>
                          <a:pt x="432880" y="146525"/>
                          <a:pt x="436092" y="144785"/>
                        </a:cubicBezTo>
                        <a:lnTo>
                          <a:pt x="470015" y="127069"/>
                        </a:lnTo>
                        <a:lnTo>
                          <a:pt x="513440" y="200792"/>
                        </a:lnTo>
                        <a:lnTo>
                          <a:pt x="480277" y="219842"/>
                        </a:lnTo>
                        <a:cubicBezTo>
                          <a:pt x="471460" y="224736"/>
                          <a:pt x="467199" y="235098"/>
                          <a:pt x="470015" y="244798"/>
                        </a:cubicBezTo>
                        <a:cubicBezTo>
                          <a:pt x="472138" y="257609"/>
                          <a:pt x="473030" y="270582"/>
                          <a:pt x="472675" y="283565"/>
                        </a:cubicBezTo>
                        <a:cubicBezTo>
                          <a:pt x="472962" y="297366"/>
                          <a:pt x="472008" y="311178"/>
                          <a:pt x="469825" y="324808"/>
                        </a:cubicBezTo>
                        <a:cubicBezTo>
                          <a:pt x="467563" y="334399"/>
                          <a:pt x="472057" y="344305"/>
                          <a:pt x="480752" y="348906"/>
                        </a:cubicBezTo>
                        <a:lnTo>
                          <a:pt x="513440" y="366623"/>
                        </a:lnTo>
                        <a:lnTo>
                          <a:pt x="470015" y="441870"/>
                        </a:lnTo>
                        <a:lnTo>
                          <a:pt x="436282" y="424154"/>
                        </a:lnTo>
                        <a:cubicBezTo>
                          <a:pt x="428583" y="419972"/>
                          <a:pt x="419148" y="420763"/>
                          <a:pt x="412242" y="426154"/>
                        </a:cubicBezTo>
                        <a:cubicBezTo>
                          <a:pt x="391449" y="444613"/>
                          <a:pt x="367048" y="458529"/>
                          <a:pt x="340595" y="467016"/>
                        </a:cubicBezTo>
                        <a:cubicBezTo>
                          <a:pt x="331230" y="469740"/>
                          <a:pt x="324747" y="478294"/>
                          <a:pt x="324632" y="488066"/>
                        </a:cubicBezTo>
                        <a:lnTo>
                          <a:pt x="324632" y="522547"/>
                        </a:lnTo>
                        <a:lnTo>
                          <a:pt x="236357" y="522547"/>
                        </a:lnTo>
                        <a:lnTo>
                          <a:pt x="236357" y="486542"/>
                        </a:lnTo>
                        <a:cubicBezTo>
                          <a:pt x="236575" y="476598"/>
                          <a:pt x="230168" y="467721"/>
                          <a:pt x="220678" y="464825"/>
                        </a:cubicBezTo>
                        <a:close/>
                      </a:path>
                    </a:pathLst>
                  </a:custGeom>
                  <a:solidFill>
                    <a:srgbClr val="D9D9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52" name="Google Shape;752;p35"/>
                  <p:cNvSpPr/>
                  <p:nvPr/>
                </p:nvSpPr>
                <p:spPr>
                  <a:xfrm>
                    <a:off x="4452082" y="2676525"/>
                    <a:ext cx="240214" cy="240791"/>
                  </a:xfrm>
                  <a:custGeom>
                    <a:avLst/>
                    <a:gdLst/>
                    <a:ahLst/>
                    <a:cxnLst/>
                    <a:rect l="l" t="t" r="r" b="b"/>
                    <a:pathLst>
                      <a:path w="240214" h="240791" extrusionOk="0">
                        <a:moveTo>
                          <a:pt x="120107" y="0"/>
                        </a:moveTo>
                        <a:cubicBezTo>
                          <a:pt x="53774" y="0"/>
                          <a:pt x="0" y="53903"/>
                          <a:pt x="0" y="120396"/>
                        </a:cubicBezTo>
                        <a:cubicBezTo>
                          <a:pt x="0" y="186890"/>
                          <a:pt x="53774" y="240792"/>
                          <a:pt x="120107" y="240792"/>
                        </a:cubicBezTo>
                        <a:lnTo>
                          <a:pt x="120107" y="240792"/>
                        </a:lnTo>
                        <a:cubicBezTo>
                          <a:pt x="186441" y="240792"/>
                          <a:pt x="240215" y="186890"/>
                          <a:pt x="240215" y="120396"/>
                        </a:cubicBezTo>
                        <a:cubicBezTo>
                          <a:pt x="240215" y="53903"/>
                          <a:pt x="186441" y="0"/>
                          <a:pt x="120107" y="0"/>
                        </a:cubicBezTo>
                        <a:close/>
                        <a:moveTo>
                          <a:pt x="120107" y="204121"/>
                        </a:moveTo>
                        <a:cubicBezTo>
                          <a:pt x="73978" y="204178"/>
                          <a:pt x="36541" y="166735"/>
                          <a:pt x="36488" y="120491"/>
                        </a:cubicBezTo>
                        <a:cubicBezTo>
                          <a:pt x="36436" y="74251"/>
                          <a:pt x="73788" y="36724"/>
                          <a:pt x="119917" y="36671"/>
                        </a:cubicBezTo>
                        <a:cubicBezTo>
                          <a:pt x="166046" y="36619"/>
                          <a:pt x="203484" y="74061"/>
                          <a:pt x="203536" y="120301"/>
                        </a:cubicBezTo>
                        <a:cubicBezTo>
                          <a:pt x="203536" y="120329"/>
                          <a:pt x="203536" y="120367"/>
                          <a:pt x="203536" y="120396"/>
                        </a:cubicBezTo>
                        <a:cubicBezTo>
                          <a:pt x="203588" y="166640"/>
                          <a:pt x="166236" y="204159"/>
                          <a:pt x="120107" y="204216"/>
                        </a:cubicBezTo>
                        <a:close/>
                      </a:path>
                    </a:pathLst>
                  </a:custGeom>
                  <a:solidFill>
                    <a:srgbClr val="D9D9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753" name="Google Shape;753;p35"/>
              <p:cNvGrpSpPr/>
              <p:nvPr/>
            </p:nvGrpSpPr>
            <p:grpSpPr>
              <a:xfrm>
                <a:off x="7392261" y="4014652"/>
                <a:ext cx="227259" cy="265633"/>
                <a:chOff x="3911600" y="1809750"/>
                <a:chExt cx="1321275" cy="1524000"/>
              </a:xfrm>
            </p:grpSpPr>
            <p:sp>
              <p:nvSpPr>
                <p:cNvPr id="754" name="Google Shape;754;p35"/>
                <p:cNvSpPr/>
                <p:nvPr/>
              </p:nvSpPr>
              <p:spPr>
                <a:xfrm>
                  <a:off x="3911600" y="1809750"/>
                  <a:ext cx="1321275" cy="1524000"/>
                </a:xfrm>
                <a:custGeom>
                  <a:avLst/>
                  <a:gdLst/>
                  <a:ahLst/>
                  <a:cxnLst/>
                  <a:rect l="l" t="t" r="r" b="b"/>
                  <a:pathLst>
                    <a:path w="1321275" h="1524000" extrusionOk="0">
                      <a:moveTo>
                        <a:pt x="660400" y="0"/>
                      </a:moveTo>
                      <a:cubicBezTo>
                        <a:pt x="332576" y="0"/>
                        <a:pt x="0" y="99536"/>
                        <a:pt x="0" y="290036"/>
                      </a:cubicBezTo>
                      <a:lnTo>
                        <a:pt x="0" y="1233964"/>
                      </a:lnTo>
                      <a:cubicBezTo>
                        <a:pt x="0" y="1424464"/>
                        <a:pt x="332576" y="1524000"/>
                        <a:pt x="660400" y="1524000"/>
                      </a:cubicBezTo>
                      <a:cubicBezTo>
                        <a:pt x="988224" y="1524000"/>
                        <a:pt x="1321275" y="1424464"/>
                        <a:pt x="1321275" y="1233964"/>
                      </a:cubicBezTo>
                      <a:lnTo>
                        <a:pt x="1321275" y="290036"/>
                      </a:lnTo>
                      <a:cubicBezTo>
                        <a:pt x="1321275" y="99536"/>
                        <a:pt x="988700" y="0"/>
                        <a:pt x="660400" y="0"/>
                      </a:cubicBezTo>
                      <a:close/>
                      <a:moveTo>
                        <a:pt x="1205349" y="1233964"/>
                      </a:moveTo>
                      <a:cubicBezTo>
                        <a:pt x="1205349" y="1304925"/>
                        <a:pt x="992976" y="1407795"/>
                        <a:pt x="660400" y="1407795"/>
                      </a:cubicBezTo>
                      <a:cubicBezTo>
                        <a:pt x="327824" y="1407795"/>
                        <a:pt x="115926" y="1304925"/>
                        <a:pt x="115926" y="1233964"/>
                      </a:cubicBezTo>
                      <a:lnTo>
                        <a:pt x="115926" y="461010"/>
                      </a:lnTo>
                      <a:cubicBezTo>
                        <a:pt x="241355" y="539591"/>
                        <a:pt x="451828" y="580073"/>
                        <a:pt x="660400" y="580073"/>
                      </a:cubicBezTo>
                      <a:cubicBezTo>
                        <a:pt x="868972" y="580073"/>
                        <a:pt x="1079445" y="539591"/>
                        <a:pt x="1205349" y="461010"/>
                      </a:cubicBezTo>
                      <a:close/>
                      <a:moveTo>
                        <a:pt x="660400" y="463868"/>
                      </a:moveTo>
                      <a:cubicBezTo>
                        <a:pt x="327824" y="463868"/>
                        <a:pt x="115926" y="360998"/>
                        <a:pt x="115926" y="290036"/>
                      </a:cubicBezTo>
                      <a:cubicBezTo>
                        <a:pt x="115926" y="219075"/>
                        <a:pt x="328300" y="116205"/>
                        <a:pt x="660400" y="116205"/>
                      </a:cubicBezTo>
                      <a:cubicBezTo>
                        <a:pt x="992500" y="116205"/>
                        <a:pt x="1205349" y="219075"/>
                        <a:pt x="1205349" y="290036"/>
                      </a:cubicBezTo>
                      <a:cubicBezTo>
                        <a:pt x="1205349" y="360998"/>
                        <a:pt x="992976" y="463868"/>
                        <a:pt x="660400" y="463868"/>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nvGrpSpPr>
                <p:cNvPr id="755" name="Google Shape;755;p35"/>
                <p:cNvGrpSpPr/>
                <p:nvPr/>
              </p:nvGrpSpPr>
              <p:grpSpPr>
                <a:xfrm>
                  <a:off x="4289557" y="2513832"/>
                  <a:ext cx="565598" cy="566457"/>
                  <a:chOff x="4289557" y="2513832"/>
                  <a:chExt cx="565598" cy="566457"/>
                </a:xfrm>
              </p:grpSpPr>
              <p:sp>
                <p:nvSpPr>
                  <p:cNvPr id="756" name="Google Shape;756;p35"/>
                  <p:cNvSpPr/>
                  <p:nvPr/>
                </p:nvSpPr>
                <p:spPr>
                  <a:xfrm>
                    <a:off x="4289557" y="2513832"/>
                    <a:ext cx="565598" cy="566457"/>
                  </a:xfrm>
                  <a:custGeom>
                    <a:avLst/>
                    <a:gdLst/>
                    <a:ahLst/>
                    <a:cxnLst/>
                    <a:rect l="l" t="t" r="r" b="b"/>
                    <a:pathLst>
                      <a:path w="565598" h="566457" extrusionOk="0">
                        <a:moveTo>
                          <a:pt x="53440" y="282707"/>
                        </a:moveTo>
                        <a:lnTo>
                          <a:pt x="53440" y="315759"/>
                        </a:lnTo>
                        <a:lnTo>
                          <a:pt x="11631" y="337381"/>
                        </a:lnTo>
                        <a:cubicBezTo>
                          <a:pt x="6447" y="340153"/>
                          <a:pt x="2582" y="344886"/>
                          <a:pt x="893" y="350525"/>
                        </a:cubicBezTo>
                        <a:cubicBezTo>
                          <a:pt x="-811" y="356469"/>
                          <a:pt x="-57" y="362860"/>
                          <a:pt x="2984" y="368242"/>
                        </a:cubicBezTo>
                        <a:lnTo>
                          <a:pt x="68644" y="481685"/>
                        </a:lnTo>
                        <a:cubicBezTo>
                          <a:pt x="72467" y="488600"/>
                          <a:pt x="79756" y="492876"/>
                          <a:pt x="87648" y="492829"/>
                        </a:cubicBezTo>
                        <a:cubicBezTo>
                          <a:pt x="91052" y="492438"/>
                          <a:pt x="94310" y="491229"/>
                          <a:pt x="97150" y="489305"/>
                        </a:cubicBezTo>
                        <a:lnTo>
                          <a:pt x="137154" y="467492"/>
                        </a:lnTo>
                        <a:cubicBezTo>
                          <a:pt x="153570" y="481789"/>
                          <a:pt x="172138" y="493400"/>
                          <a:pt x="192172" y="501878"/>
                        </a:cubicBezTo>
                        <a:lnTo>
                          <a:pt x="192172" y="544550"/>
                        </a:lnTo>
                        <a:cubicBezTo>
                          <a:pt x="192172" y="556646"/>
                          <a:pt x="201956" y="566457"/>
                          <a:pt x="214027" y="566457"/>
                        </a:cubicBezTo>
                        <a:lnTo>
                          <a:pt x="346202" y="566457"/>
                        </a:lnTo>
                        <a:cubicBezTo>
                          <a:pt x="358266" y="566409"/>
                          <a:pt x="368048" y="556646"/>
                          <a:pt x="368152" y="544550"/>
                        </a:cubicBezTo>
                        <a:lnTo>
                          <a:pt x="368152" y="502068"/>
                        </a:lnTo>
                        <a:cubicBezTo>
                          <a:pt x="389491" y="493381"/>
                          <a:pt x="409512" y="481742"/>
                          <a:pt x="427635" y="467492"/>
                        </a:cubicBezTo>
                        <a:lnTo>
                          <a:pt x="467734" y="489305"/>
                        </a:lnTo>
                        <a:cubicBezTo>
                          <a:pt x="470966" y="491105"/>
                          <a:pt x="474586" y="492086"/>
                          <a:pt x="478282" y="492162"/>
                        </a:cubicBezTo>
                        <a:cubicBezTo>
                          <a:pt x="486187" y="492172"/>
                          <a:pt x="493472" y="487866"/>
                          <a:pt x="497286" y="480923"/>
                        </a:cubicBezTo>
                        <a:lnTo>
                          <a:pt x="562756" y="367670"/>
                        </a:lnTo>
                        <a:cubicBezTo>
                          <a:pt x="568259" y="356602"/>
                          <a:pt x="564066" y="343153"/>
                          <a:pt x="553254" y="337190"/>
                        </a:cubicBezTo>
                        <a:lnTo>
                          <a:pt x="515245" y="315950"/>
                        </a:lnTo>
                        <a:cubicBezTo>
                          <a:pt x="516275" y="304643"/>
                          <a:pt x="516687" y="293290"/>
                          <a:pt x="516480" y="281945"/>
                        </a:cubicBezTo>
                        <a:cubicBezTo>
                          <a:pt x="516480" y="270515"/>
                          <a:pt x="516480" y="259466"/>
                          <a:pt x="515435" y="248894"/>
                        </a:cubicBezTo>
                        <a:lnTo>
                          <a:pt x="554489" y="226700"/>
                        </a:lnTo>
                        <a:cubicBezTo>
                          <a:pt x="565020" y="220597"/>
                          <a:pt x="568704" y="207143"/>
                          <a:pt x="562756" y="196506"/>
                        </a:cubicBezTo>
                        <a:lnTo>
                          <a:pt x="496906" y="85254"/>
                        </a:lnTo>
                        <a:cubicBezTo>
                          <a:pt x="490801" y="75322"/>
                          <a:pt x="478131" y="71723"/>
                          <a:pt x="467734" y="76967"/>
                        </a:cubicBezTo>
                        <a:lnTo>
                          <a:pt x="427825" y="98780"/>
                        </a:lnTo>
                        <a:cubicBezTo>
                          <a:pt x="409741" y="84149"/>
                          <a:pt x="389642" y="72215"/>
                          <a:pt x="368152" y="63347"/>
                        </a:cubicBezTo>
                        <a:lnTo>
                          <a:pt x="368152" y="21913"/>
                        </a:lnTo>
                        <a:cubicBezTo>
                          <a:pt x="368048" y="9820"/>
                          <a:pt x="358266" y="57"/>
                          <a:pt x="346202" y="5"/>
                        </a:cubicBezTo>
                        <a:lnTo>
                          <a:pt x="214502" y="5"/>
                        </a:lnTo>
                        <a:cubicBezTo>
                          <a:pt x="202434" y="-258"/>
                          <a:pt x="192440" y="9335"/>
                          <a:pt x="192176" y="21432"/>
                        </a:cubicBezTo>
                        <a:cubicBezTo>
                          <a:pt x="192174" y="21592"/>
                          <a:pt x="192172" y="21752"/>
                          <a:pt x="192172" y="21913"/>
                        </a:cubicBezTo>
                        <a:lnTo>
                          <a:pt x="192172" y="63918"/>
                        </a:lnTo>
                        <a:cubicBezTo>
                          <a:pt x="172135" y="72380"/>
                          <a:pt x="153590" y="84022"/>
                          <a:pt x="137249" y="98399"/>
                        </a:cubicBezTo>
                        <a:lnTo>
                          <a:pt x="101901" y="77539"/>
                        </a:lnTo>
                        <a:cubicBezTo>
                          <a:pt x="98536" y="75539"/>
                          <a:pt x="94696" y="74487"/>
                          <a:pt x="90784" y="74491"/>
                        </a:cubicBezTo>
                        <a:cubicBezTo>
                          <a:pt x="82998" y="74462"/>
                          <a:pt x="75773" y="78553"/>
                          <a:pt x="71779" y="85254"/>
                        </a:cubicBezTo>
                        <a:lnTo>
                          <a:pt x="6594" y="196506"/>
                        </a:lnTo>
                        <a:cubicBezTo>
                          <a:pt x="3249" y="201779"/>
                          <a:pt x="2413" y="208270"/>
                          <a:pt x="4314" y="214223"/>
                        </a:cubicBezTo>
                        <a:cubicBezTo>
                          <a:pt x="5896" y="219905"/>
                          <a:pt x="9652" y="224731"/>
                          <a:pt x="14766" y="227653"/>
                        </a:cubicBezTo>
                        <a:lnTo>
                          <a:pt x="55341" y="250608"/>
                        </a:lnTo>
                        <a:cubicBezTo>
                          <a:pt x="54164" y="261267"/>
                          <a:pt x="53529" y="271982"/>
                          <a:pt x="53440" y="282707"/>
                        </a:cubicBezTo>
                        <a:close/>
                        <a:moveTo>
                          <a:pt x="220678" y="464825"/>
                        </a:moveTo>
                        <a:cubicBezTo>
                          <a:pt x="198824" y="457872"/>
                          <a:pt x="178773" y="446156"/>
                          <a:pt x="161955" y="430535"/>
                        </a:cubicBezTo>
                        <a:lnTo>
                          <a:pt x="153688" y="424154"/>
                        </a:lnTo>
                        <a:cubicBezTo>
                          <a:pt x="149868" y="421001"/>
                          <a:pt x="145050" y="419305"/>
                          <a:pt x="140100" y="419391"/>
                        </a:cubicBezTo>
                        <a:cubicBezTo>
                          <a:pt x="136445" y="419372"/>
                          <a:pt x="132847" y="420286"/>
                          <a:pt x="129647" y="422058"/>
                        </a:cubicBezTo>
                        <a:lnTo>
                          <a:pt x="95915" y="439679"/>
                        </a:lnTo>
                        <a:lnTo>
                          <a:pt x="52015" y="365194"/>
                        </a:lnTo>
                        <a:lnTo>
                          <a:pt x="84607" y="347477"/>
                        </a:lnTo>
                        <a:cubicBezTo>
                          <a:pt x="92299" y="343839"/>
                          <a:pt x="97138" y="336000"/>
                          <a:pt x="96960" y="327475"/>
                        </a:cubicBezTo>
                        <a:lnTo>
                          <a:pt x="96960" y="281945"/>
                        </a:lnTo>
                        <a:cubicBezTo>
                          <a:pt x="96960" y="275592"/>
                          <a:pt x="96960" y="269248"/>
                          <a:pt x="96960" y="262895"/>
                        </a:cubicBezTo>
                        <a:cubicBezTo>
                          <a:pt x="98289" y="254580"/>
                          <a:pt x="98956" y="246171"/>
                          <a:pt x="98955" y="237749"/>
                        </a:cubicBezTo>
                        <a:cubicBezTo>
                          <a:pt x="98905" y="229866"/>
                          <a:pt x="94668" y="222606"/>
                          <a:pt x="87838" y="218699"/>
                        </a:cubicBezTo>
                        <a:lnTo>
                          <a:pt x="55531" y="199649"/>
                        </a:lnTo>
                        <a:lnTo>
                          <a:pt x="98385" y="126593"/>
                        </a:lnTo>
                        <a:lnTo>
                          <a:pt x="128602" y="144309"/>
                        </a:lnTo>
                        <a:cubicBezTo>
                          <a:pt x="136732" y="149174"/>
                          <a:pt x="147067" y="148211"/>
                          <a:pt x="154163" y="141928"/>
                        </a:cubicBezTo>
                        <a:lnTo>
                          <a:pt x="155968" y="140499"/>
                        </a:lnTo>
                        <a:cubicBezTo>
                          <a:pt x="174289" y="122443"/>
                          <a:pt x="196394" y="108712"/>
                          <a:pt x="220678" y="100304"/>
                        </a:cubicBezTo>
                        <a:cubicBezTo>
                          <a:pt x="229742" y="97476"/>
                          <a:pt x="235982" y="89148"/>
                          <a:pt x="236167" y="79634"/>
                        </a:cubicBezTo>
                        <a:lnTo>
                          <a:pt x="236167" y="44201"/>
                        </a:lnTo>
                        <a:lnTo>
                          <a:pt x="324442" y="44201"/>
                        </a:lnTo>
                        <a:lnTo>
                          <a:pt x="324442" y="79634"/>
                        </a:lnTo>
                        <a:cubicBezTo>
                          <a:pt x="324480" y="89254"/>
                          <a:pt x="330695" y="97754"/>
                          <a:pt x="339835" y="100685"/>
                        </a:cubicBezTo>
                        <a:cubicBezTo>
                          <a:pt x="366405" y="109344"/>
                          <a:pt x="390851" y="123527"/>
                          <a:pt x="411576" y="142309"/>
                        </a:cubicBezTo>
                        <a:cubicBezTo>
                          <a:pt x="415509" y="145637"/>
                          <a:pt x="420492" y="147459"/>
                          <a:pt x="425640" y="147452"/>
                        </a:cubicBezTo>
                        <a:cubicBezTo>
                          <a:pt x="429289" y="147441"/>
                          <a:pt x="432880" y="146525"/>
                          <a:pt x="436092" y="144785"/>
                        </a:cubicBezTo>
                        <a:lnTo>
                          <a:pt x="470015" y="127069"/>
                        </a:lnTo>
                        <a:lnTo>
                          <a:pt x="513440" y="200792"/>
                        </a:lnTo>
                        <a:lnTo>
                          <a:pt x="480277" y="219842"/>
                        </a:lnTo>
                        <a:cubicBezTo>
                          <a:pt x="471460" y="224736"/>
                          <a:pt x="467199" y="235098"/>
                          <a:pt x="470015" y="244798"/>
                        </a:cubicBezTo>
                        <a:cubicBezTo>
                          <a:pt x="472138" y="257609"/>
                          <a:pt x="473030" y="270582"/>
                          <a:pt x="472675" y="283565"/>
                        </a:cubicBezTo>
                        <a:cubicBezTo>
                          <a:pt x="472962" y="297366"/>
                          <a:pt x="472008" y="311178"/>
                          <a:pt x="469825" y="324808"/>
                        </a:cubicBezTo>
                        <a:cubicBezTo>
                          <a:pt x="467563" y="334399"/>
                          <a:pt x="472057" y="344305"/>
                          <a:pt x="480752" y="348906"/>
                        </a:cubicBezTo>
                        <a:lnTo>
                          <a:pt x="513440" y="366623"/>
                        </a:lnTo>
                        <a:lnTo>
                          <a:pt x="470015" y="441870"/>
                        </a:lnTo>
                        <a:lnTo>
                          <a:pt x="436282" y="424154"/>
                        </a:lnTo>
                        <a:cubicBezTo>
                          <a:pt x="428583" y="419972"/>
                          <a:pt x="419148" y="420763"/>
                          <a:pt x="412242" y="426154"/>
                        </a:cubicBezTo>
                        <a:cubicBezTo>
                          <a:pt x="391449" y="444613"/>
                          <a:pt x="367048" y="458529"/>
                          <a:pt x="340595" y="467016"/>
                        </a:cubicBezTo>
                        <a:cubicBezTo>
                          <a:pt x="331230" y="469740"/>
                          <a:pt x="324747" y="478294"/>
                          <a:pt x="324632" y="488066"/>
                        </a:cubicBezTo>
                        <a:lnTo>
                          <a:pt x="324632" y="522547"/>
                        </a:lnTo>
                        <a:lnTo>
                          <a:pt x="236357" y="522547"/>
                        </a:lnTo>
                        <a:lnTo>
                          <a:pt x="236357" y="486542"/>
                        </a:lnTo>
                        <a:cubicBezTo>
                          <a:pt x="236575" y="476598"/>
                          <a:pt x="230168" y="467721"/>
                          <a:pt x="220678" y="46482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57" name="Google Shape;757;p35"/>
                  <p:cNvSpPr/>
                  <p:nvPr/>
                </p:nvSpPr>
                <p:spPr>
                  <a:xfrm>
                    <a:off x="4452082" y="2676525"/>
                    <a:ext cx="240214" cy="240791"/>
                  </a:xfrm>
                  <a:custGeom>
                    <a:avLst/>
                    <a:gdLst/>
                    <a:ahLst/>
                    <a:cxnLst/>
                    <a:rect l="l" t="t" r="r" b="b"/>
                    <a:pathLst>
                      <a:path w="240214" h="240791" extrusionOk="0">
                        <a:moveTo>
                          <a:pt x="120107" y="0"/>
                        </a:moveTo>
                        <a:cubicBezTo>
                          <a:pt x="53774" y="0"/>
                          <a:pt x="0" y="53903"/>
                          <a:pt x="0" y="120396"/>
                        </a:cubicBezTo>
                        <a:cubicBezTo>
                          <a:pt x="0" y="186890"/>
                          <a:pt x="53774" y="240792"/>
                          <a:pt x="120107" y="240792"/>
                        </a:cubicBezTo>
                        <a:lnTo>
                          <a:pt x="120107" y="240792"/>
                        </a:lnTo>
                        <a:cubicBezTo>
                          <a:pt x="186441" y="240792"/>
                          <a:pt x="240215" y="186890"/>
                          <a:pt x="240215" y="120396"/>
                        </a:cubicBezTo>
                        <a:cubicBezTo>
                          <a:pt x="240215" y="53903"/>
                          <a:pt x="186441" y="0"/>
                          <a:pt x="120107" y="0"/>
                        </a:cubicBezTo>
                        <a:close/>
                        <a:moveTo>
                          <a:pt x="120107" y="204121"/>
                        </a:moveTo>
                        <a:cubicBezTo>
                          <a:pt x="73978" y="204178"/>
                          <a:pt x="36541" y="166735"/>
                          <a:pt x="36488" y="120491"/>
                        </a:cubicBezTo>
                        <a:cubicBezTo>
                          <a:pt x="36436" y="74251"/>
                          <a:pt x="73788" y="36724"/>
                          <a:pt x="119917" y="36671"/>
                        </a:cubicBezTo>
                        <a:cubicBezTo>
                          <a:pt x="166046" y="36619"/>
                          <a:pt x="203484" y="74061"/>
                          <a:pt x="203536" y="120301"/>
                        </a:cubicBezTo>
                        <a:cubicBezTo>
                          <a:pt x="203536" y="120329"/>
                          <a:pt x="203536" y="120367"/>
                          <a:pt x="203536" y="120396"/>
                        </a:cubicBezTo>
                        <a:cubicBezTo>
                          <a:pt x="203588" y="166640"/>
                          <a:pt x="166236" y="204159"/>
                          <a:pt x="120107" y="20421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grpSp>
      <p:sp>
        <p:nvSpPr>
          <p:cNvPr id="758" name="Google Shape;758;p35"/>
          <p:cNvSpPr/>
          <p:nvPr/>
        </p:nvSpPr>
        <p:spPr>
          <a:xfrm>
            <a:off x="7597506" y="3226755"/>
            <a:ext cx="106864" cy="127745"/>
          </a:xfrm>
          <a:custGeom>
            <a:avLst/>
            <a:gdLst/>
            <a:ahLst/>
            <a:cxnLst/>
            <a:rect l="l" t="t" r="r" b="b"/>
            <a:pathLst>
              <a:path w="106864" h="127745" extrusionOk="0">
                <a:moveTo>
                  <a:pt x="92364" y="48218"/>
                </a:moveTo>
                <a:lnTo>
                  <a:pt x="92364" y="35195"/>
                </a:lnTo>
                <a:cubicBezTo>
                  <a:pt x="92111" y="15507"/>
                  <a:pt x="75944" y="-249"/>
                  <a:pt x="56255" y="4"/>
                </a:cubicBezTo>
                <a:cubicBezTo>
                  <a:pt x="56253" y="4"/>
                  <a:pt x="56251" y="4"/>
                  <a:pt x="56249" y="4"/>
                </a:cubicBezTo>
                <a:lnTo>
                  <a:pt x="50892" y="4"/>
                </a:lnTo>
                <a:cubicBezTo>
                  <a:pt x="31135" y="-304"/>
                  <a:pt x="14855" y="15438"/>
                  <a:pt x="14501" y="35195"/>
                </a:cubicBezTo>
                <a:lnTo>
                  <a:pt x="14501" y="48218"/>
                </a:lnTo>
                <a:cubicBezTo>
                  <a:pt x="5806" y="51702"/>
                  <a:pt x="78" y="60095"/>
                  <a:pt x="0" y="69462"/>
                </a:cubicBezTo>
                <a:lnTo>
                  <a:pt x="0" y="104652"/>
                </a:lnTo>
                <a:cubicBezTo>
                  <a:pt x="152" y="117558"/>
                  <a:pt x="10737" y="127896"/>
                  <a:pt x="23641" y="127743"/>
                </a:cubicBezTo>
                <a:cubicBezTo>
                  <a:pt x="23643" y="127743"/>
                  <a:pt x="23644" y="127743"/>
                  <a:pt x="23645" y="127743"/>
                </a:cubicBezTo>
                <a:lnTo>
                  <a:pt x="83127" y="127743"/>
                </a:lnTo>
                <a:cubicBezTo>
                  <a:pt x="96049" y="127898"/>
                  <a:pt x="106662" y="117573"/>
                  <a:pt x="106865" y="104652"/>
                </a:cubicBezTo>
                <a:lnTo>
                  <a:pt x="106865" y="69462"/>
                </a:lnTo>
                <a:cubicBezTo>
                  <a:pt x="106762" y="60103"/>
                  <a:pt x="101042" y="51723"/>
                  <a:pt x="92364" y="48218"/>
                </a:cubicBezTo>
                <a:close/>
                <a:moveTo>
                  <a:pt x="31773" y="35195"/>
                </a:moveTo>
                <a:cubicBezTo>
                  <a:pt x="32072" y="24997"/>
                  <a:pt x="40583" y="16974"/>
                  <a:pt x="50781" y="17273"/>
                </a:cubicBezTo>
                <a:cubicBezTo>
                  <a:pt x="50818" y="17274"/>
                  <a:pt x="50855" y="17276"/>
                  <a:pt x="50892" y="17276"/>
                </a:cubicBezTo>
                <a:lnTo>
                  <a:pt x="56249" y="17276"/>
                </a:lnTo>
                <a:cubicBezTo>
                  <a:pt x="66240" y="17272"/>
                  <a:pt x="74423" y="25210"/>
                  <a:pt x="74722" y="35195"/>
                </a:cubicBezTo>
                <a:lnTo>
                  <a:pt x="74722" y="46371"/>
                </a:lnTo>
                <a:lnTo>
                  <a:pt x="31588" y="46371"/>
                </a:lnTo>
                <a:close/>
                <a:moveTo>
                  <a:pt x="89316" y="104652"/>
                </a:moveTo>
                <a:cubicBezTo>
                  <a:pt x="89072" y="107873"/>
                  <a:pt x="86357" y="110345"/>
                  <a:pt x="83127" y="110287"/>
                </a:cubicBezTo>
                <a:lnTo>
                  <a:pt x="23737" y="110287"/>
                </a:lnTo>
                <a:cubicBezTo>
                  <a:pt x="20374" y="110443"/>
                  <a:pt x="17521" y="107844"/>
                  <a:pt x="17365" y="104481"/>
                </a:cubicBezTo>
                <a:cubicBezTo>
                  <a:pt x="17364" y="104476"/>
                  <a:pt x="17364" y="104472"/>
                  <a:pt x="17364" y="104468"/>
                </a:cubicBezTo>
                <a:lnTo>
                  <a:pt x="17364" y="69462"/>
                </a:lnTo>
                <a:cubicBezTo>
                  <a:pt x="17460" y="66148"/>
                  <a:pt x="20224" y="63539"/>
                  <a:pt x="23539" y="63634"/>
                </a:cubicBezTo>
                <a:cubicBezTo>
                  <a:pt x="23605" y="63636"/>
                  <a:pt x="23671" y="63639"/>
                  <a:pt x="23737" y="63643"/>
                </a:cubicBezTo>
                <a:lnTo>
                  <a:pt x="83127" y="63643"/>
                </a:lnTo>
                <a:cubicBezTo>
                  <a:pt x="86437" y="63438"/>
                  <a:pt x="89286" y="65954"/>
                  <a:pt x="89491" y="69263"/>
                </a:cubicBezTo>
                <a:cubicBezTo>
                  <a:pt x="89496" y="69329"/>
                  <a:pt x="89499" y="69395"/>
                  <a:pt x="89500" y="69462"/>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nvGrpSpPr>
          <p:cNvPr id="759" name="Google Shape;759;p35"/>
          <p:cNvGrpSpPr/>
          <p:nvPr/>
        </p:nvGrpSpPr>
        <p:grpSpPr>
          <a:xfrm>
            <a:off x="6161837" y="4725915"/>
            <a:ext cx="315991" cy="362778"/>
            <a:chOff x="1853392" y="179809"/>
            <a:chExt cx="249381" cy="286328"/>
          </a:xfrm>
        </p:grpSpPr>
        <p:sp>
          <p:nvSpPr>
            <p:cNvPr id="760" name="Google Shape;760;p35"/>
            <p:cNvSpPr/>
            <p:nvPr/>
          </p:nvSpPr>
          <p:spPr>
            <a:xfrm>
              <a:off x="1853392" y="179809"/>
              <a:ext cx="249381" cy="286328"/>
            </a:xfrm>
            <a:custGeom>
              <a:avLst/>
              <a:gdLst/>
              <a:ahLst/>
              <a:cxnLst/>
              <a:rect l="l" t="t" r="r" b="b"/>
              <a:pathLst>
                <a:path w="249381" h="286328" extrusionOk="0">
                  <a:moveTo>
                    <a:pt x="144180" y="1"/>
                  </a:moveTo>
                  <a:lnTo>
                    <a:pt x="105202" y="1"/>
                  </a:lnTo>
                  <a:cubicBezTo>
                    <a:pt x="68291" y="52"/>
                    <a:pt x="38382" y="29961"/>
                    <a:pt x="38331" y="66872"/>
                  </a:cubicBezTo>
                  <a:lnTo>
                    <a:pt x="38331" y="115825"/>
                  </a:lnTo>
                  <a:lnTo>
                    <a:pt x="37407" y="115825"/>
                  </a:lnTo>
                  <a:cubicBezTo>
                    <a:pt x="16733" y="115876"/>
                    <a:pt x="0" y="132650"/>
                    <a:pt x="0" y="153325"/>
                  </a:cubicBezTo>
                  <a:lnTo>
                    <a:pt x="0" y="248829"/>
                  </a:lnTo>
                  <a:cubicBezTo>
                    <a:pt x="0" y="269503"/>
                    <a:pt x="16733" y="286278"/>
                    <a:pt x="37407" y="286328"/>
                  </a:cubicBezTo>
                  <a:lnTo>
                    <a:pt x="212436" y="286328"/>
                  </a:lnTo>
                  <a:cubicBezTo>
                    <a:pt x="232930" y="286025"/>
                    <a:pt x="249384" y="269325"/>
                    <a:pt x="249382" y="248829"/>
                  </a:cubicBezTo>
                  <a:lnTo>
                    <a:pt x="249382" y="153325"/>
                  </a:lnTo>
                  <a:cubicBezTo>
                    <a:pt x="249384" y="132828"/>
                    <a:pt x="232930" y="116128"/>
                    <a:pt x="212436" y="115825"/>
                  </a:cubicBezTo>
                  <a:lnTo>
                    <a:pt x="211513" y="115825"/>
                  </a:lnTo>
                  <a:lnTo>
                    <a:pt x="211513" y="66872"/>
                  </a:lnTo>
                  <a:cubicBezTo>
                    <a:pt x="211462" y="29889"/>
                    <a:pt x="181441" y="-50"/>
                    <a:pt x="144458" y="0"/>
                  </a:cubicBezTo>
                  <a:cubicBezTo>
                    <a:pt x="144365" y="0"/>
                    <a:pt x="144272" y="1"/>
                    <a:pt x="144180" y="1"/>
                  </a:cubicBezTo>
                  <a:close/>
                  <a:moveTo>
                    <a:pt x="61052" y="66872"/>
                  </a:moveTo>
                  <a:cubicBezTo>
                    <a:pt x="61052" y="42285"/>
                    <a:pt x="80984" y="22353"/>
                    <a:pt x="105572" y="22353"/>
                  </a:cubicBezTo>
                  <a:lnTo>
                    <a:pt x="144549" y="22353"/>
                  </a:lnTo>
                  <a:cubicBezTo>
                    <a:pt x="169136" y="22353"/>
                    <a:pt x="189068" y="42285"/>
                    <a:pt x="189068" y="66872"/>
                  </a:cubicBezTo>
                  <a:lnTo>
                    <a:pt x="189068" y="115825"/>
                  </a:lnTo>
                  <a:lnTo>
                    <a:pt x="60683" y="115825"/>
                  </a:lnTo>
                  <a:close/>
                  <a:moveTo>
                    <a:pt x="212436" y="138546"/>
                  </a:moveTo>
                  <a:cubicBezTo>
                    <a:pt x="220802" y="138546"/>
                    <a:pt x="227584" y="145329"/>
                    <a:pt x="227584" y="153694"/>
                  </a:cubicBezTo>
                  <a:lnTo>
                    <a:pt x="227584" y="248829"/>
                  </a:lnTo>
                  <a:cubicBezTo>
                    <a:pt x="227584" y="257194"/>
                    <a:pt x="220802" y="263976"/>
                    <a:pt x="212436" y="263976"/>
                  </a:cubicBezTo>
                  <a:lnTo>
                    <a:pt x="37407" y="263976"/>
                  </a:lnTo>
                  <a:cubicBezTo>
                    <a:pt x="29041" y="263976"/>
                    <a:pt x="22260" y="257194"/>
                    <a:pt x="22260" y="248829"/>
                  </a:cubicBezTo>
                  <a:lnTo>
                    <a:pt x="22260" y="153325"/>
                  </a:lnTo>
                  <a:cubicBezTo>
                    <a:pt x="22460" y="145103"/>
                    <a:pt x="29184" y="138544"/>
                    <a:pt x="37407" y="13854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1" name="Google Shape;761;p35"/>
            <p:cNvSpPr/>
            <p:nvPr/>
          </p:nvSpPr>
          <p:spPr>
            <a:xfrm>
              <a:off x="1951851" y="344863"/>
              <a:ext cx="50892" cy="72044"/>
            </a:xfrm>
            <a:custGeom>
              <a:avLst/>
              <a:gdLst/>
              <a:ahLst/>
              <a:cxnLst/>
              <a:rect l="l" t="t" r="r" b="b"/>
              <a:pathLst>
                <a:path w="50892" h="72044" extrusionOk="0">
                  <a:moveTo>
                    <a:pt x="25492" y="72044"/>
                  </a:moveTo>
                  <a:cubicBezTo>
                    <a:pt x="39437" y="71846"/>
                    <a:pt x="50694" y="60589"/>
                    <a:pt x="50892" y="46644"/>
                  </a:cubicBezTo>
                  <a:lnTo>
                    <a:pt x="50892" y="25401"/>
                  </a:lnTo>
                  <a:cubicBezTo>
                    <a:pt x="50792" y="11415"/>
                    <a:pt x="39478" y="101"/>
                    <a:pt x="25492" y="1"/>
                  </a:cubicBezTo>
                  <a:cubicBezTo>
                    <a:pt x="11551" y="-102"/>
                    <a:pt x="152" y="11090"/>
                    <a:pt x="0" y="25031"/>
                  </a:cubicBezTo>
                  <a:lnTo>
                    <a:pt x="0" y="46644"/>
                  </a:lnTo>
                  <a:cubicBezTo>
                    <a:pt x="0" y="60673"/>
                    <a:pt x="11372" y="72044"/>
                    <a:pt x="25400" y="72044"/>
                  </a:cubicBezTo>
                  <a:cubicBezTo>
                    <a:pt x="25430" y="72044"/>
                    <a:pt x="25462" y="72044"/>
                    <a:pt x="25492" y="72044"/>
                  </a:cubicBezTo>
                  <a:close/>
                  <a:moveTo>
                    <a:pt x="17826" y="25401"/>
                  </a:moveTo>
                  <a:lnTo>
                    <a:pt x="17826" y="25401"/>
                  </a:lnTo>
                  <a:cubicBezTo>
                    <a:pt x="17974" y="21362"/>
                    <a:pt x="21267" y="18150"/>
                    <a:pt x="25308" y="18104"/>
                  </a:cubicBezTo>
                  <a:lnTo>
                    <a:pt x="25308" y="18104"/>
                  </a:lnTo>
                  <a:cubicBezTo>
                    <a:pt x="29449" y="18202"/>
                    <a:pt x="32784" y="21536"/>
                    <a:pt x="32881" y="25678"/>
                  </a:cubicBezTo>
                  <a:lnTo>
                    <a:pt x="32881" y="46829"/>
                  </a:lnTo>
                  <a:cubicBezTo>
                    <a:pt x="32786" y="50987"/>
                    <a:pt x="29464" y="54349"/>
                    <a:pt x="25308" y="54495"/>
                  </a:cubicBezTo>
                  <a:cubicBezTo>
                    <a:pt x="21124" y="54495"/>
                    <a:pt x="17734" y="51105"/>
                    <a:pt x="17734" y="46921"/>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nvGrpSpPr>
          <p:cNvPr id="762" name="Google Shape;762;p35"/>
          <p:cNvGrpSpPr/>
          <p:nvPr/>
        </p:nvGrpSpPr>
        <p:grpSpPr>
          <a:xfrm>
            <a:off x="7175607" y="4789339"/>
            <a:ext cx="345308" cy="272527"/>
            <a:chOff x="4715173" y="1335218"/>
            <a:chExt cx="392708" cy="309972"/>
          </a:xfrm>
        </p:grpSpPr>
        <p:sp>
          <p:nvSpPr>
            <p:cNvPr id="763" name="Google Shape;763;p35"/>
            <p:cNvSpPr/>
            <p:nvPr/>
          </p:nvSpPr>
          <p:spPr>
            <a:xfrm>
              <a:off x="4715173" y="1335218"/>
              <a:ext cx="121594" cy="309972"/>
            </a:xfrm>
            <a:custGeom>
              <a:avLst/>
              <a:gdLst/>
              <a:ahLst/>
              <a:cxnLst/>
              <a:rect l="l" t="t" r="r" b="b"/>
              <a:pathLst>
                <a:path w="121594" h="309972" extrusionOk="0">
                  <a:moveTo>
                    <a:pt x="40101" y="207831"/>
                  </a:moveTo>
                  <a:lnTo>
                    <a:pt x="40101" y="251805"/>
                  </a:lnTo>
                  <a:cubicBezTo>
                    <a:pt x="39890" y="283672"/>
                    <a:pt x="65515" y="309694"/>
                    <a:pt x="97381" y="309973"/>
                  </a:cubicBezTo>
                  <a:lnTo>
                    <a:pt x="107773" y="309973"/>
                  </a:lnTo>
                  <a:cubicBezTo>
                    <a:pt x="116137" y="309207"/>
                    <a:pt x="122295" y="301806"/>
                    <a:pt x="121530" y="293443"/>
                  </a:cubicBezTo>
                  <a:cubicBezTo>
                    <a:pt x="120861" y="286139"/>
                    <a:pt x="115076" y="280354"/>
                    <a:pt x="107773" y="279685"/>
                  </a:cubicBezTo>
                  <a:lnTo>
                    <a:pt x="97381" y="279685"/>
                  </a:lnTo>
                  <a:cubicBezTo>
                    <a:pt x="82223" y="279408"/>
                    <a:pt x="70120" y="266966"/>
                    <a:pt x="70262" y="251805"/>
                  </a:cubicBezTo>
                  <a:lnTo>
                    <a:pt x="70262" y="207831"/>
                  </a:lnTo>
                  <a:cubicBezTo>
                    <a:pt x="70302" y="187607"/>
                    <a:pt x="61619" y="168347"/>
                    <a:pt x="46437" y="154986"/>
                  </a:cubicBezTo>
                  <a:cubicBezTo>
                    <a:pt x="61592" y="141605"/>
                    <a:pt x="70269" y="122358"/>
                    <a:pt x="70262" y="102141"/>
                  </a:cubicBezTo>
                  <a:lnTo>
                    <a:pt x="70262" y="58167"/>
                  </a:lnTo>
                  <a:cubicBezTo>
                    <a:pt x="70120" y="43007"/>
                    <a:pt x="82223" y="30565"/>
                    <a:pt x="97381" y="30288"/>
                  </a:cubicBezTo>
                  <a:lnTo>
                    <a:pt x="107773" y="30288"/>
                  </a:lnTo>
                  <a:cubicBezTo>
                    <a:pt x="116137" y="29522"/>
                    <a:pt x="122295" y="22121"/>
                    <a:pt x="121530" y="13757"/>
                  </a:cubicBezTo>
                  <a:cubicBezTo>
                    <a:pt x="120861" y="6454"/>
                    <a:pt x="115076" y="669"/>
                    <a:pt x="107773" y="0"/>
                  </a:cubicBezTo>
                  <a:lnTo>
                    <a:pt x="97381" y="0"/>
                  </a:lnTo>
                  <a:cubicBezTo>
                    <a:pt x="65515" y="279"/>
                    <a:pt x="39890" y="26301"/>
                    <a:pt x="40101" y="58167"/>
                  </a:cubicBezTo>
                  <a:lnTo>
                    <a:pt x="40101" y="102141"/>
                  </a:lnTo>
                  <a:cubicBezTo>
                    <a:pt x="40160" y="119884"/>
                    <a:pt x="28319" y="135465"/>
                    <a:pt x="11207" y="140159"/>
                  </a:cubicBezTo>
                  <a:cubicBezTo>
                    <a:pt x="3158" y="142301"/>
                    <a:pt x="-1631" y="150561"/>
                    <a:pt x="511" y="158609"/>
                  </a:cubicBezTo>
                  <a:cubicBezTo>
                    <a:pt x="1901" y="163836"/>
                    <a:pt x="5982" y="167916"/>
                    <a:pt x="11207" y="169306"/>
                  </a:cubicBezTo>
                  <a:cubicBezTo>
                    <a:pt x="28503" y="174047"/>
                    <a:pt x="40392" y="189899"/>
                    <a:pt x="40101" y="207831"/>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4" name="Google Shape;764;p35"/>
            <p:cNvSpPr/>
            <p:nvPr/>
          </p:nvSpPr>
          <p:spPr>
            <a:xfrm>
              <a:off x="4986287" y="1335218"/>
              <a:ext cx="121594" cy="309972"/>
            </a:xfrm>
            <a:custGeom>
              <a:avLst/>
              <a:gdLst/>
              <a:ahLst/>
              <a:cxnLst/>
              <a:rect l="l" t="t" r="r" b="b"/>
              <a:pathLst>
                <a:path w="121594" h="309972" extrusionOk="0">
                  <a:moveTo>
                    <a:pt x="110387" y="140413"/>
                  </a:moveTo>
                  <a:cubicBezTo>
                    <a:pt x="93275" y="135719"/>
                    <a:pt x="81434" y="120138"/>
                    <a:pt x="81494" y="102395"/>
                  </a:cubicBezTo>
                  <a:lnTo>
                    <a:pt x="81494" y="58167"/>
                  </a:lnTo>
                  <a:cubicBezTo>
                    <a:pt x="81704" y="26301"/>
                    <a:pt x="56079" y="279"/>
                    <a:pt x="24213" y="0"/>
                  </a:cubicBezTo>
                  <a:lnTo>
                    <a:pt x="13822" y="0"/>
                  </a:lnTo>
                  <a:cubicBezTo>
                    <a:pt x="5458" y="766"/>
                    <a:pt x="-701" y="8167"/>
                    <a:pt x="64" y="16531"/>
                  </a:cubicBezTo>
                  <a:cubicBezTo>
                    <a:pt x="733" y="23833"/>
                    <a:pt x="6518" y="29619"/>
                    <a:pt x="13822" y="30288"/>
                  </a:cubicBezTo>
                  <a:lnTo>
                    <a:pt x="24213" y="30288"/>
                  </a:lnTo>
                  <a:cubicBezTo>
                    <a:pt x="39372" y="30565"/>
                    <a:pt x="51475" y="43007"/>
                    <a:pt x="51333" y="58167"/>
                  </a:cubicBezTo>
                  <a:lnTo>
                    <a:pt x="51333" y="102141"/>
                  </a:lnTo>
                  <a:cubicBezTo>
                    <a:pt x="51325" y="122358"/>
                    <a:pt x="60002" y="141605"/>
                    <a:pt x="75157" y="154986"/>
                  </a:cubicBezTo>
                  <a:cubicBezTo>
                    <a:pt x="59975" y="168347"/>
                    <a:pt x="51292" y="187607"/>
                    <a:pt x="51333" y="207831"/>
                  </a:cubicBezTo>
                  <a:lnTo>
                    <a:pt x="51333" y="251805"/>
                  </a:lnTo>
                  <a:cubicBezTo>
                    <a:pt x="51475" y="266966"/>
                    <a:pt x="39372" y="279408"/>
                    <a:pt x="24213" y="279685"/>
                  </a:cubicBezTo>
                  <a:lnTo>
                    <a:pt x="13822" y="279685"/>
                  </a:lnTo>
                  <a:cubicBezTo>
                    <a:pt x="5458" y="280451"/>
                    <a:pt x="-701" y="287851"/>
                    <a:pt x="64" y="296215"/>
                  </a:cubicBezTo>
                  <a:cubicBezTo>
                    <a:pt x="733" y="303519"/>
                    <a:pt x="6518" y="309304"/>
                    <a:pt x="13822" y="309973"/>
                  </a:cubicBezTo>
                  <a:lnTo>
                    <a:pt x="24213" y="309973"/>
                  </a:lnTo>
                  <a:cubicBezTo>
                    <a:pt x="56079" y="309694"/>
                    <a:pt x="81704" y="283672"/>
                    <a:pt x="81494" y="251805"/>
                  </a:cubicBezTo>
                  <a:lnTo>
                    <a:pt x="81494" y="207831"/>
                  </a:lnTo>
                  <a:cubicBezTo>
                    <a:pt x="81434" y="190088"/>
                    <a:pt x="93275" y="174507"/>
                    <a:pt x="110387" y="169813"/>
                  </a:cubicBezTo>
                  <a:cubicBezTo>
                    <a:pt x="118436" y="167672"/>
                    <a:pt x="123225" y="159412"/>
                    <a:pt x="121084" y="151363"/>
                  </a:cubicBezTo>
                  <a:cubicBezTo>
                    <a:pt x="119694" y="146137"/>
                    <a:pt x="115612" y="142056"/>
                    <a:pt x="110387" y="1406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5" name="Google Shape;765;p35"/>
            <p:cNvSpPr/>
            <p:nvPr/>
          </p:nvSpPr>
          <p:spPr>
            <a:xfrm>
              <a:off x="4809892" y="1464859"/>
              <a:ext cx="50690" cy="50690"/>
            </a:xfrm>
            <a:custGeom>
              <a:avLst/>
              <a:gdLst/>
              <a:ahLst/>
              <a:cxnLst/>
              <a:rect l="l" t="t" r="r" b="b"/>
              <a:pathLst>
                <a:path w="50690" h="50690" extrusionOk="0">
                  <a:moveTo>
                    <a:pt x="0" y="25345"/>
                  </a:moveTo>
                  <a:cubicBezTo>
                    <a:pt x="0" y="39343"/>
                    <a:pt x="11347" y="50691"/>
                    <a:pt x="25345" y="50691"/>
                  </a:cubicBezTo>
                  <a:cubicBezTo>
                    <a:pt x="39343" y="50691"/>
                    <a:pt x="50691" y="39343"/>
                    <a:pt x="50691" y="25345"/>
                  </a:cubicBezTo>
                  <a:cubicBezTo>
                    <a:pt x="50691" y="11347"/>
                    <a:pt x="39343" y="0"/>
                    <a:pt x="25345" y="0"/>
                  </a:cubicBezTo>
                  <a:cubicBezTo>
                    <a:pt x="11347" y="0"/>
                    <a:pt x="0" y="11347"/>
                    <a:pt x="0" y="2534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6" name="Google Shape;766;p35"/>
            <p:cNvSpPr/>
            <p:nvPr/>
          </p:nvSpPr>
          <p:spPr>
            <a:xfrm>
              <a:off x="4886182" y="1464859"/>
              <a:ext cx="50690" cy="50690"/>
            </a:xfrm>
            <a:custGeom>
              <a:avLst/>
              <a:gdLst/>
              <a:ahLst/>
              <a:cxnLst/>
              <a:rect l="l" t="t" r="r" b="b"/>
              <a:pathLst>
                <a:path w="50690" h="50690" extrusionOk="0">
                  <a:moveTo>
                    <a:pt x="50691" y="25345"/>
                  </a:moveTo>
                  <a:cubicBezTo>
                    <a:pt x="50691" y="11347"/>
                    <a:pt x="39343" y="0"/>
                    <a:pt x="25345" y="0"/>
                  </a:cubicBezTo>
                  <a:cubicBezTo>
                    <a:pt x="11347" y="0"/>
                    <a:pt x="0" y="11347"/>
                    <a:pt x="0" y="25345"/>
                  </a:cubicBezTo>
                  <a:cubicBezTo>
                    <a:pt x="0" y="39343"/>
                    <a:pt x="11347" y="50691"/>
                    <a:pt x="25345" y="50691"/>
                  </a:cubicBezTo>
                  <a:cubicBezTo>
                    <a:pt x="39343" y="50691"/>
                    <a:pt x="50691" y="39343"/>
                    <a:pt x="50691" y="2534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67" name="Google Shape;767;p35"/>
            <p:cNvSpPr/>
            <p:nvPr/>
          </p:nvSpPr>
          <p:spPr>
            <a:xfrm>
              <a:off x="4962471" y="1464859"/>
              <a:ext cx="50690" cy="50690"/>
            </a:xfrm>
            <a:custGeom>
              <a:avLst/>
              <a:gdLst/>
              <a:ahLst/>
              <a:cxnLst/>
              <a:rect l="l" t="t" r="r" b="b"/>
              <a:pathLst>
                <a:path w="50690" h="50690" extrusionOk="0">
                  <a:moveTo>
                    <a:pt x="50691" y="25345"/>
                  </a:moveTo>
                  <a:cubicBezTo>
                    <a:pt x="50691" y="11347"/>
                    <a:pt x="39343" y="0"/>
                    <a:pt x="25345" y="0"/>
                  </a:cubicBezTo>
                  <a:cubicBezTo>
                    <a:pt x="11347" y="0"/>
                    <a:pt x="0" y="11347"/>
                    <a:pt x="0" y="25345"/>
                  </a:cubicBezTo>
                  <a:cubicBezTo>
                    <a:pt x="0" y="39343"/>
                    <a:pt x="11347" y="50691"/>
                    <a:pt x="25345" y="50691"/>
                  </a:cubicBezTo>
                  <a:cubicBezTo>
                    <a:pt x="39343" y="50691"/>
                    <a:pt x="50691" y="39343"/>
                    <a:pt x="50691" y="2534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nvGrpSpPr>
          <p:cNvPr id="768" name="Google Shape;768;p35"/>
          <p:cNvGrpSpPr/>
          <p:nvPr/>
        </p:nvGrpSpPr>
        <p:grpSpPr>
          <a:xfrm>
            <a:off x="5116237" y="4715503"/>
            <a:ext cx="384997" cy="343314"/>
            <a:chOff x="793185" y="298688"/>
            <a:chExt cx="300263" cy="267754"/>
          </a:xfrm>
        </p:grpSpPr>
        <p:sp>
          <p:nvSpPr>
            <p:cNvPr id="769" name="Google Shape;769;p35"/>
            <p:cNvSpPr/>
            <p:nvPr/>
          </p:nvSpPr>
          <p:spPr>
            <a:xfrm>
              <a:off x="793185" y="298688"/>
              <a:ext cx="300263" cy="267754"/>
            </a:xfrm>
            <a:custGeom>
              <a:avLst/>
              <a:gdLst/>
              <a:ahLst/>
              <a:cxnLst/>
              <a:rect l="l" t="t" r="r" b="b"/>
              <a:pathLst>
                <a:path w="300263" h="267754" extrusionOk="0">
                  <a:moveTo>
                    <a:pt x="175410" y="14493"/>
                  </a:moveTo>
                  <a:cubicBezTo>
                    <a:pt x="167292" y="566"/>
                    <a:pt x="149422" y="-4142"/>
                    <a:pt x="135496" y="3976"/>
                  </a:cubicBezTo>
                  <a:cubicBezTo>
                    <a:pt x="131141" y="6515"/>
                    <a:pt x="127518" y="10138"/>
                    <a:pt x="124980" y="14493"/>
                  </a:cubicBezTo>
                  <a:lnTo>
                    <a:pt x="3983" y="223973"/>
                  </a:lnTo>
                  <a:cubicBezTo>
                    <a:pt x="-1328" y="232978"/>
                    <a:pt x="-1328" y="244156"/>
                    <a:pt x="3983" y="253160"/>
                  </a:cubicBezTo>
                  <a:cubicBezTo>
                    <a:pt x="9160" y="262242"/>
                    <a:pt x="18837" y="267823"/>
                    <a:pt x="29291" y="267754"/>
                  </a:cubicBezTo>
                  <a:lnTo>
                    <a:pt x="271099" y="267754"/>
                  </a:lnTo>
                  <a:cubicBezTo>
                    <a:pt x="287218" y="267742"/>
                    <a:pt x="300276" y="254664"/>
                    <a:pt x="300264" y="238545"/>
                  </a:cubicBezTo>
                  <a:cubicBezTo>
                    <a:pt x="300260" y="233465"/>
                    <a:pt x="298930" y="228474"/>
                    <a:pt x="296406" y="224066"/>
                  </a:cubicBezTo>
                  <a:close/>
                  <a:moveTo>
                    <a:pt x="276364" y="241615"/>
                  </a:moveTo>
                  <a:cubicBezTo>
                    <a:pt x="275241" y="243447"/>
                    <a:pt x="273248" y="244566"/>
                    <a:pt x="271099" y="244570"/>
                  </a:cubicBezTo>
                  <a:lnTo>
                    <a:pt x="29291" y="244570"/>
                  </a:lnTo>
                  <a:cubicBezTo>
                    <a:pt x="27142" y="244566"/>
                    <a:pt x="25149" y="243447"/>
                    <a:pt x="24026" y="241615"/>
                  </a:cubicBezTo>
                  <a:cubicBezTo>
                    <a:pt x="22918" y="239734"/>
                    <a:pt x="22918" y="237399"/>
                    <a:pt x="24026" y="235519"/>
                  </a:cubicBezTo>
                  <a:lnTo>
                    <a:pt x="144930" y="26038"/>
                  </a:lnTo>
                  <a:cubicBezTo>
                    <a:pt x="146727" y="23130"/>
                    <a:pt x="150539" y="22229"/>
                    <a:pt x="153447" y="24026"/>
                  </a:cubicBezTo>
                  <a:cubicBezTo>
                    <a:pt x="154265" y="24531"/>
                    <a:pt x="154954" y="25220"/>
                    <a:pt x="155460" y="26038"/>
                  </a:cubicBezTo>
                  <a:lnTo>
                    <a:pt x="276364" y="235519"/>
                  </a:lnTo>
                  <a:cubicBezTo>
                    <a:pt x="277472" y="237399"/>
                    <a:pt x="277472" y="239734"/>
                    <a:pt x="276364" y="241615"/>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0" name="Google Shape;770;p35"/>
            <p:cNvSpPr/>
            <p:nvPr/>
          </p:nvSpPr>
          <p:spPr>
            <a:xfrm>
              <a:off x="932110" y="495784"/>
              <a:ext cx="23369" cy="23737"/>
            </a:xfrm>
            <a:custGeom>
              <a:avLst/>
              <a:gdLst/>
              <a:ahLst/>
              <a:cxnLst/>
              <a:rect l="l" t="t" r="r" b="b"/>
              <a:pathLst>
                <a:path w="23369" h="23737" extrusionOk="0">
                  <a:moveTo>
                    <a:pt x="11547" y="0"/>
                  </a:moveTo>
                  <a:cubicBezTo>
                    <a:pt x="5119" y="51"/>
                    <a:pt x="-49" y="5303"/>
                    <a:pt x="2" y="11729"/>
                  </a:cubicBezTo>
                  <a:cubicBezTo>
                    <a:pt x="2" y="11729"/>
                    <a:pt x="2" y="11730"/>
                    <a:pt x="2" y="11730"/>
                  </a:cubicBezTo>
                  <a:cubicBezTo>
                    <a:pt x="-102" y="18224"/>
                    <a:pt x="5054" y="23586"/>
                    <a:pt x="11547" y="23737"/>
                  </a:cubicBezTo>
                  <a:cubicBezTo>
                    <a:pt x="18106" y="23637"/>
                    <a:pt x="23370" y="18290"/>
                    <a:pt x="23370" y="11730"/>
                  </a:cubicBezTo>
                  <a:cubicBezTo>
                    <a:pt x="23319" y="5237"/>
                    <a:pt x="18040" y="0"/>
                    <a:pt x="11547"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1" name="Google Shape;771;p35"/>
            <p:cNvSpPr/>
            <p:nvPr/>
          </p:nvSpPr>
          <p:spPr>
            <a:xfrm>
              <a:off x="932111" y="384116"/>
              <a:ext cx="22536" cy="99475"/>
            </a:xfrm>
            <a:custGeom>
              <a:avLst/>
              <a:gdLst/>
              <a:ahLst/>
              <a:cxnLst/>
              <a:rect l="l" t="t" r="r" b="b"/>
              <a:pathLst>
                <a:path w="22536" h="99475" extrusionOk="0">
                  <a:moveTo>
                    <a:pt x="18565" y="99476"/>
                  </a:moveTo>
                  <a:lnTo>
                    <a:pt x="22537" y="0"/>
                  </a:lnTo>
                  <a:lnTo>
                    <a:pt x="0" y="0"/>
                  </a:lnTo>
                  <a:lnTo>
                    <a:pt x="3972" y="99476"/>
                  </a:lnTo>
                  <a:lnTo>
                    <a:pt x="18565" y="99476"/>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nvGrpSpPr>
          <p:cNvPr id="772" name="Google Shape;772;p35"/>
          <p:cNvGrpSpPr/>
          <p:nvPr/>
        </p:nvGrpSpPr>
        <p:grpSpPr>
          <a:xfrm>
            <a:off x="8131218" y="4774174"/>
            <a:ext cx="431372" cy="310587"/>
            <a:chOff x="8131277" y="4450796"/>
            <a:chExt cx="477498" cy="343798"/>
          </a:xfrm>
        </p:grpSpPr>
        <p:grpSp>
          <p:nvGrpSpPr>
            <p:cNvPr id="773" name="Google Shape;773;p35"/>
            <p:cNvGrpSpPr/>
            <p:nvPr/>
          </p:nvGrpSpPr>
          <p:grpSpPr>
            <a:xfrm>
              <a:off x="8131277" y="4450796"/>
              <a:ext cx="477498" cy="343798"/>
              <a:chOff x="906040" y="1127954"/>
              <a:chExt cx="300181" cy="216130"/>
            </a:xfrm>
          </p:grpSpPr>
          <p:sp>
            <p:nvSpPr>
              <p:cNvPr id="774" name="Google Shape;774;p35"/>
              <p:cNvSpPr/>
              <p:nvPr/>
            </p:nvSpPr>
            <p:spPr>
              <a:xfrm>
                <a:off x="906040" y="1127954"/>
                <a:ext cx="300181" cy="216130"/>
              </a:xfrm>
              <a:custGeom>
                <a:avLst/>
                <a:gdLst/>
                <a:ahLst/>
                <a:cxnLst/>
                <a:rect l="l" t="t" r="r" b="b"/>
                <a:pathLst>
                  <a:path w="300181" h="216130" extrusionOk="0">
                    <a:moveTo>
                      <a:pt x="260650" y="0"/>
                    </a:moveTo>
                    <a:lnTo>
                      <a:pt x="39532" y="0"/>
                    </a:lnTo>
                    <a:cubicBezTo>
                      <a:pt x="17699" y="0"/>
                      <a:pt x="0" y="17699"/>
                      <a:pt x="0" y="39532"/>
                    </a:cubicBezTo>
                    <a:lnTo>
                      <a:pt x="0" y="176599"/>
                    </a:lnTo>
                    <a:cubicBezTo>
                      <a:pt x="0" y="198432"/>
                      <a:pt x="17699" y="216131"/>
                      <a:pt x="39532" y="216131"/>
                    </a:cubicBezTo>
                    <a:lnTo>
                      <a:pt x="260650" y="216131"/>
                    </a:lnTo>
                    <a:cubicBezTo>
                      <a:pt x="282483" y="216131"/>
                      <a:pt x="300182" y="198432"/>
                      <a:pt x="300182" y="176599"/>
                    </a:cubicBezTo>
                    <a:lnTo>
                      <a:pt x="300182" y="39532"/>
                    </a:lnTo>
                    <a:cubicBezTo>
                      <a:pt x="300182" y="17699"/>
                      <a:pt x="282483" y="0"/>
                      <a:pt x="260650" y="0"/>
                    </a:cubicBezTo>
                    <a:close/>
                    <a:moveTo>
                      <a:pt x="277091" y="176599"/>
                    </a:moveTo>
                    <a:cubicBezTo>
                      <a:pt x="277091" y="185680"/>
                      <a:pt x="269730" y="193040"/>
                      <a:pt x="260650" y="193040"/>
                    </a:cubicBezTo>
                    <a:lnTo>
                      <a:pt x="39532" y="193040"/>
                    </a:lnTo>
                    <a:cubicBezTo>
                      <a:pt x="30452" y="193040"/>
                      <a:pt x="23091" y="185680"/>
                      <a:pt x="23091" y="176599"/>
                    </a:cubicBezTo>
                    <a:lnTo>
                      <a:pt x="23091" y="75738"/>
                    </a:lnTo>
                    <a:lnTo>
                      <a:pt x="277091" y="75738"/>
                    </a:lnTo>
                    <a:close/>
                    <a:moveTo>
                      <a:pt x="277091" y="60868"/>
                    </a:moveTo>
                    <a:lnTo>
                      <a:pt x="23091" y="60868"/>
                    </a:lnTo>
                    <a:lnTo>
                      <a:pt x="23091" y="39532"/>
                    </a:lnTo>
                    <a:cubicBezTo>
                      <a:pt x="23091" y="30452"/>
                      <a:pt x="30452" y="23091"/>
                      <a:pt x="39532" y="23091"/>
                    </a:cubicBezTo>
                    <a:lnTo>
                      <a:pt x="260650" y="23091"/>
                    </a:lnTo>
                    <a:cubicBezTo>
                      <a:pt x="269730" y="23091"/>
                      <a:pt x="277091" y="30452"/>
                      <a:pt x="277091" y="39532"/>
                    </a:cubicBezTo>
                    <a:close/>
                  </a:path>
                </a:pathLst>
              </a:custGeom>
              <a:solidFill>
                <a:srgbClr val="29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5" name="Google Shape;775;p35"/>
              <p:cNvSpPr/>
              <p:nvPr/>
            </p:nvSpPr>
            <p:spPr>
              <a:xfrm>
                <a:off x="943077" y="1161847"/>
                <a:ext cx="16071" cy="16071"/>
              </a:xfrm>
              <a:custGeom>
                <a:avLst/>
                <a:gdLst/>
                <a:ahLst/>
                <a:cxnLst/>
                <a:rect l="l" t="t" r="r" b="b"/>
                <a:pathLst>
                  <a:path w="16071" h="16071" extrusionOk="0">
                    <a:moveTo>
                      <a:pt x="8313" y="5"/>
                    </a:moveTo>
                    <a:cubicBezTo>
                      <a:pt x="3877" y="-148"/>
                      <a:pt x="158" y="3323"/>
                      <a:pt x="5" y="7759"/>
                    </a:cubicBezTo>
                    <a:cubicBezTo>
                      <a:pt x="-148" y="12194"/>
                      <a:pt x="3323" y="15914"/>
                      <a:pt x="7759" y="16067"/>
                    </a:cubicBezTo>
                    <a:cubicBezTo>
                      <a:pt x="12194" y="16219"/>
                      <a:pt x="15913" y="12748"/>
                      <a:pt x="16067" y="8313"/>
                    </a:cubicBezTo>
                    <a:cubicBezTo>
                      <a:pt x="16070" y="8222"/>
                      <a:pt x="16071" y="8131"/>
                      <a:pt x="16071" y="8041"/>
                    </a:cubicBezTo>
                    <a:cubicBezTo>
                      <a:pt x="16074" y="3709"/>
                      <a:pt x="12642" y="154"/>
                      <a:pt x="8313" y="5"/>
                    </a:cubicBezTo>
                    <a:close/>
                  </a:path>
                </a:pathLst>
              </a:custGeom>
              <a:solidFill>
                <a:srgbClr val="29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776" name="Google Shape;776;p35"/>
              <p:cNvSpPr/>
              <p:nvPr/>
            </p:nvSpPr>
            <p:spPr>
              <a:xfrm>
                <a:off x="968570" y="1161852"/>
                <a:ext cx="16071" cy="16071"/>
              </a:xfrm>
              <a:custGeom>
                <a:avLst/>
                <a:gdLst/>
                <a:ahLst/>
                <a:cxnLst/>
                <a:rect l="l" t="t" r="r" b="b"/>
                <a:pathLst>
                  <a:path w="16071" h="16071" extrusionOk="0">
                    <a:moveTo>
                      <a:pt x="8036" y="0"/>
                    </a:moveTo>
                    <a:cubicBezTo>
                      <a:pt x="3598" y="0"/>
                      <a:pt x="0" y="3598"/>
                      <a:pt x="0" y="8036"/>
                    </a:cubicBezTo>
                    <a:cubicBezTo>
                      <a:pt x="0" y="12474"/>
                      <a:pt x="3598" y="16071"/>
                      <a:pt x="8036" y="16071"/>
                    </a:cubicBezTo>
                    <a:cubicBezTo>
                      <a:pt x="12474" y="16071"/>
                      <a:pt x="16071" y="12474"/>
                      <a:pt x="16071" y="8036"/>
                    </a:cubicBezTo>
                    <a:cubicBezTo>
                      <a:pt x="16071" y="3598"/>
                      <a:pt x="12474" y="0"/>
                      <a:pt x="8036" y="0"/>
                    </a:cubicBezTo>
                    <a:close/>
                  </a:path>
                </a:pathLst>
              </a:custGeom>
              <a:solidFill>
                <a:srgbClr val="29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777" name="Google Shape;777;p35"/>
            <p:cNvSpPr/>
            <p:nvPr/>
          </p:nvSpPr>
          <p:spPr>
            <a:xfrm>
              <a:off x="8192950" y="4592900"/>
              <a:ext cx="138900" cy="42300"/>
            </a:xfrm>
            <a:prstGeom prst="flowChartAlternateProcess">
              <a:avLst/>
            </a:prstGeom>
            <a:solidFill>
              <a:srgbClr val="29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5"/>
            <p:cNvSpPr/>
            <p:nvPr/>
          </p:nvSpPr>
          <p:spPr>
            <a:xfrm>
              <a:off x="8192950" y="4693959"/>
              <a:ext cx="138900" cy="42300"/>
            </a:xfrm>
            <a:prstGeom prst="flowChartAlternateProcess">
              <a:avLst/>
            </a:prstGeom>
            <a:solidFill>
              <a:srgbClr val="29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9" name="Google Shape;779;p35"/>
          <p:cNvGrpSpPr/>
          <p:nvPr/>
        </p:nvGrpSpPr>
        <p:grpSpPr>
          <a:xfrm>
            <a:off x="3293275" y="2380417"/>
            <a:ext cx="981891" cy="338700"/>
            <a:chOff x="3293275" y="2380417"/>
            <a:chExt cx="981891" cy="338700"/>
          </a:xfrm>
        </p:grpSpPr>
        <p:sp>
          <p:nvSpPr>
            <p:cNvPr id="780" name="Google Shape;780;p35"/>
            <p:cNvSpPr/>
            <p:nvPr/>
          </p:nvSpPr>
          <p:spPr>
            <a:xfrm>
              <a:off x="3356866" y="2380417"/>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JDBC</a:t>
              </a:r>
              <a:endParaRPr sz="800" dirty="0">
                <a:solidFill>
                  <a:srgbClr val="FFFFFF"/>
                </a:solidFill>
              </a:endParaRPr>
            </a:p>
          </p:txBody>
        </p:sp>
        <p:grpSp>
          <p:nvGrpSpPr>
            <p:cNvPr id="781" name="Google Shape;781;p35"/>
            <p:cNvGrpSpPr/>
            <p:nvPr/>
          </p:nvGrpSpPr>
          <p:grpSpPr>
            <a:xfrm>
              <a:off x="3293275" y="2486025"/>
              <a:ext cx="138900" cy="138900"/>
              <a:chOff x="3293275" y="2486025"/>
              <a:chExt cx="138900" cy="138900"/>
            </a:xfrm>
          </p:grpSpPr>
          <p:sp>
            <p:nvSpPr>
              <p:cNvPr id="782" name="Google Shape;78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83" name="Google Shape;78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784" name="Google Shape;784;p35"/>
          <p:cNvGrpSpPr/>
          <p:nvPr/>
        </p:nvGrpSpPr>
        <p:grpSpPr>
          <a:xfrm>
            <a:off x="9406122" y="3179375"/>
            <a:ext cx="959453" cy="338700"/>
            <a:chOff x="9406122" y="3179375"/>
            <a:chExt cx="959453" cy="338700"/>
          </a:xfrm>
        </p:grpSpPr>
        <p:sp>
          <p:nvSpPr>
            <p:cNvPr id="785" name="Google Shape;785;p35"/>
            <p:cNvSpPr/>
            <p:nvPr/>
          </p:nvSpPr>
          <p:spPr>
            <a:xfrm>
              <a:off x="9406122" y="3179375"/>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Snowsight</a:t>
              </a:r>
              <a:endParaRPr sz="800">
                <a:solidFill>
                  <a:srgbClr val="FFFFFF"/>
                </a:solidFill>
              </a:endParaRPr>
            </a:p>
          </p:txBody>
        </p:sp>
        <p:grpSp>
          <p:nvGrpSpPr>
            <p:cNvPr id="786" name="Google Shape;786;p35"/>
            <p:cNvGrpSpPr/>
            <p:nvPr/>
          </p:nvGrpSpPr>
          <p:grpSpPr>
            <a:xfrm>
              <a:off x="10194731" y="3279275"/>
              <a:ext cx="170844" cy="138900"/>
              <a:chOff x="3261331" y="2486025"/>
              <a:chExt cx="170844" cy="138900"/>
            </a:xfrm>
          </p:grpSpPr>
          <p:sp>
            <p:nvSpPr>
              <p:cNvPr id="787" name="Google Shape;78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88" name="Google Shape;788;p35"/>
              <p:cNvCxnSpPr/>
              <p:nvPr/>
            </p:nvCxnSpPr>
            <p:spPr>
              <a:xfrm>
                <a:off x="3261331" y="2555475"/>
                <a:ext cx="68400" cy="0"/>
              </a:xfrm>
              <a:prstGeom prst="straightConnector1">
                <a:avLst/>
              </a:prstGeom>
              <a:noFill/>
              <a:ln w="9525" cap="flat" cmpd="sng">
                <a:solidFill>
                  <a:srgbClr val="2DB5E9"/>
                </a:solidFill>
                <a:prstDash val="solid"/>
                <a:round/>
                <a:headEnd type="none" w="med" len="med"/>
                <a:tailEnd type="triangle" w="med" len="med"/>
              </a:ln>
            </p:spPr>
          </p:cxnSp>
        </p:grpSp>
      </p:grpSp>
      <p:grpSp>
        <p:nvGrpSpPr>
          <p:cNvPr id="789" name="Google Shape;789;p35"/>
          <p:cNvGrpSpPr/>
          <p:nvPr/>
        </p:nvGrpSpPr>
        <p:grpSpPr>
          <a:xfrm>
            <a:off x="9406122" y="3567844"/>
            <a:ext cx="959453" cy="338700"/>
            <a:chOff x="9406122" y="3567844"/>
            <a:chExt cx="959453" cy="338700"/>
          </a:xfrm>
        </p:grpSpPr>
        <p:sp>
          <p:nvSpPr>
            <p:cNvPr id="790" name="Google Shape;790;p35"/>
            <p:cNvSpPr/>
            <p:nvPr/>
          </p:nvSpPr>
          <p:spPr>
            <a:xfrm>
              <a:off x="9406122" y="3567844"/>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JDBC</a:t>
              </a:r>
              <a:endParaRPr sz="800">
                <a:solidFill>
                  <a:srgbClr val="FFFFFF"/>
                </a:solidFill>
              </a:endParaRPr>
            </a:p>
          </p:txBody>
        </p:sp>
        <p:grpSp>
          <p:nvGrpSpPr>
            <p:cNvPr id="791" name="Google Shape;791;p35"/>
            <p:cNvGrpSpPr/>
            <p:nvPr/>
          </p:nvGrpSpPr>
          <p:grpSpPr>
            <a:xfrm>
              <a:off x="10194731" y="3667750"/>
              <a:ext cx="170844" cy="138900"/>
              <a:chOff x="3261331" y="2486025"/>
              <a:chExt cx="170844" cy="138900"/>
            </a:xfrm>
          </p:grpSpPr>
          <p:sp>
            <p:nvSpPr>
              <p:cNvPr id="792" name="Google Shape;79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93" name="Google Shape;793;p35"/>
              <p:cNvCxnSpPr/>
              <p:nvPr/>
            </p:nvCxnSpPr>
            <p:spPr>
              <a:xfrm>
                <a:off x="3261331" y="2555475"/>
                <a:ext cx="68400" cy="0"/>
              </a:xfrm>
              <a:prstGeom prst="straightConnector1">
                <a:avLst/>
              </a:prstGeom>
              <a:noFill/>
              <a:ln w="9525" cap="flat" cmpd="sng">
                <a:solidFill>
                  <a:srgbClr val="2DB5E9"/>
                </a:solidFill>
                <a:prstDash val="solid"/>
                <a:round/>
                <a:headEnd type="none" w="med" len="med"/>
                <a:tailEnd type="triangle" w="med" len="med"/>
              </a:ln>
            </p:spPr>
          </p:cxnSp>
        </p:grpSp>
      </p:grpSp>
      <p:grpSp>
        <p:nvGrpSpPr>
          <p:cNvPr id="794" name="Google Shape;794;p35"/>
          <p:cNvGrpSpPr/>
          <p:nvPr/>
        </p:nvGrpSpPr>
        <p:grpSpPr>
          <a:xfrm>
            <a:off x="9406122" y="3956325"/>
            <a:ext cx="959453" cy="338700"/>
            <a:chOff x="9406122" y="3956325"/>
            <a:chExt cx="959453" cy="338700"/>
          </a:xfrm>
        </p:grpSpPr>
        <p:sp>
          <p:nvSpPr>
            <p:cNvPr id="795" name="Google Shape;795;p35"/>
            <p:cNvSpPr/>
            <p:nvPr/>
          </p:nvSpPr>
          <p:spPr>
            <a:xfrm>
              <a:off x="9406122" y="3956325"/>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a:solidFill>
                    <a:srgbClr val="FFFFFF"/>
                  </a:solidFill>
                </a:rPr>
                <a:t>ODBC</a:t>
              </a:r>
              <a:endParaRPr sz="800">
                <a:solidFill>
                  <a:srgbClr val="FFFFFF"/>
                </a:solidFill>
              </a:endParaRPr>
            </a:p>
          </p:txBody>
        </p:sp>
        <p:grpSp>
          <p:nvGrpSpPr>
            <p:cNvPr id="796" name="Google Shape;796;p35"/>
            <p:cNvGrpSpPr/>
            <p:nvPr/>
          </p:nvGrpSpPr>
          <p:grpSpPr>
            <a:xfrm>
              <a:off x="10194731" y="4056225"/>
              <a:ext cx="170844" cy="138900"/>
              <a:chOff x="3261331" y="2486025"/>
              <a:chExt cx="170844" cy="138900"/>
            </a:xfrm>
          </p:grpSpPr>
          <p:sp>
            <p:nvSpPr>
              <p:cNvPr id="797" name="Google Shape;79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98" name="Google Shape;798;p35"/>
              <p:cNvCxnSpPr/>
              <p:nvPr/>
            </p:nvCxnSpPr>
            <p:spPr>
              <a:xfrm>
                <a:off x="3261331" y="2555475"/>
                <a:ext cx="68400" cy="0"/>
              </a:xfrm>
              <a:prstGeom prst="straightConnector1">
                <a:avLst/>
              </a:prstGeom>
              <a:noFill/>
              <a:ln w="9525" cap="flat" cmpd="sng">
                <a:solidFill>
                  <a:srgbClr val="2DB5E9"/>
                </a:solidFill>
                <a:prstDash val="solid"/>
                <a:round/>
                <a:headEnd type="none" w="med" len="med"/>
                <a:tailEnd type="triangle" w="med" len="med"/>
              </a:ln>
            </p:spPr>
          </p:cxnSp>
        </p:grpSp>
      </p:grpSp>
      <p:grpSp>
        <p:nvGrpSpPr>
          <p:cNvPr id="799" name="Google Shape;799;p35"/>
          <p:cNvGrpSpPr/>
          <p:nvPr/>
        </p:nvGrpSpPr>
        <p:grpSpPr>
          <a:xfrm>
            <a:off x="3293275" y="2779198"/>
            <a:ext cx="981891" cy="338700"/>
            <a:chOff x="3293275" y="2779198"/>
            <a:chExt cx="981891" cy="338700"/>
          </a:xfrm>
        </p:grpSpPr>
        <p:sp>
          <p:nvSpPr>
            <p:cNvPr id="800" name="Google Shape;800;p35"/>
            <p:cNvSpPr/>
            <p:nvPr/>
          </p:nvSpPr>
          <p:spPr>
            <a:xfrm>
              <a:off x="3356866" y="2779198"/>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ODBC</a:t>
              </a:r>
              <a:endParaRPr sz="800" dirty="0">
                <a:solidFill>
                  <a:srgbClr val="FFFFFF"/>
                </a:solidFill>
              </a:endParaRPr>
            </a:p>
          </p:txBody>
        </p:sp>
        <p:grpSp>
          <p:nvGrpSpPr>
            <p:cNvPr id="801" name="Google Shape;801;p35"/>
            <p:cNvGrpSpPr/>
            <p:nvPr/>
          </p:nvGrpSpPr>
          <p:grpSpPr>
            <a:xfrm>
              <a:off x="3293275" y="2879100"/>
              <a:ext cx="138900" cy="138900"/>
              <a:chOff x="3293275" y="2486025"/>
              <a:chExt cx="138900" cy="138900"/>
            </a:xfrm>
          </p:grpSpPr>
          <p:sp>
            <p:nvSpPr>
              <p:cNvPr id="802" name="Google Shape;80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03" name="Google Shape;80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04" name="Google Shape;804;p35"/>
          <p:cNvGrpSpPr/>
          <p:nvPr/>
        </p:nvGrpSpPr>
        <p:grpSpPr>
          <a:xfrm>
            <a:off x="3293275" y="3177980"/>
            <a:ext cx="981891" cy="338700"/>
            <a:chOff x="3293275" y="3177980"/>
            <a:chExt cx="981891" cy="338700"/>
          </a:xfrm>
        </p:grpSpPr>
        <p:sp>
          <p:nvSpPr>
            <p:cNvPr id="805" name="Google Shape;805;p35"/>
            <p:cNvSpPr/>
            <p:nvPr/>
          </p:nvSpPr>
          <p:spPr>
            <a:xfrm>
              <a:off x="3356866" y="3177980"/>
              <a:ext cx="918300" cy="338700"/>
            </a:xfrm>
            <a:prstGeom prst="rect">
              <a:avLst/>
            </a:prstGeom>
            <a:solidFill>
              <a:srgbClr val="2BB5E8"/>
            </a:solidFill>
            <a:ln>
              <a:noFill/>
            </a:ln>
          </p:spPr>
          <p:txBody>
            <a:bodyPr spcFirstLastPara="1" wrap="square" lIns="91425" tIns="91425" rIns="91425" bIns="91425" anchor="ctr" anchorCtr="0">
              <a:noAutofit/>
            </a:bodyPr>
            <a:lstStyle/>
            <a:p>
              <a:pPr algn="ctr"/>
              <a:r>
                <a:rPr lang="en-US" sz="800" dirty="0">
                  <a:solidFill>
                    <a:srgbClr val="FFFFFF"/>
                  </a:solidFill>
                </a:rPr>
                <a:t>Copy Into</a:t>
              </a:r>
            </a:p>
          </p:txBody>
        </p:sp>
        <p:grpSp>
          <p:nvGrpSpPr>
            <p:cNvPr id="806" name="Google Shape;806;p35"/>
            <p:cNvGrpSpPr/>
            <p:nvPr/>
          </p:nvGrpSpPr>
          <p:grpSpPr>
            <a:xfrm>
              <a:off x="3293275" y="3293075"/>
              <a:ext cx="138900" cy="138900"/>
              <a:chOff x="3293275" y="2486025"/>
              <a:chExt cx="138900" cy="138900"/>
            </a:xfrm>
          </p:grpSpPr>
          <p:sp>
            <p:nvSpPr>
              <p:cNvPr id="807" name="Google Shape;80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08" name="Google Shape;808;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09" name="Google Shape;809;p35"/>
          <p:cNvGrpSpPr/>
          <p:nvPr/>
        </p:nvGrpSpPr>
        <p:grpSpPr>
          <a:xfrm>
            <a:off x="3293275" y="3576761"/>
            <a:ext cx="981891" cy="338700"/>
            <a:chOff x="3293275" y="3576761"/>
            <a:chExt cx="981891" cy="338700"/>
          </a:xfrm>
        </p:grpSpPr>
        <p:sp>
          <p:nvSpPr>
            <p:cNvPr id="810" name="Google Shape;810;p35"/>
            <p:cNvSpPr/>
            <p:nvPr/>
          </p:nvSpPr>
          <p:spPr>
            <a:xfrm>
              <a:off x="3356866" y="3576761"/>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11" name="Google Shape;811;p35"/>
            <p:cNvGrpSpPr/>
            <p:nvPr/>
          </p:nvGrpSpPr>
          <p:grpSpPr>
            <a:xfrm>
              <a:off x="3293275" y="3676663"/>
              <a:ext cx="138900" cy="138900"/>
              <a:chOff x="3293275" y="2486025"/>
              <a:chExt cx="138900" cy="138900"/>
            </a:xfrm>
          </p:grpSpPr>
          <p:sp>
            <p:nvSpPr>
              <p:cNvPr id="812" name="Google Shape;81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13" name="Google Shape;81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14" name="Google Shape;814;p35"/>
          <p:cNvGrpSpPr/>
          <p:nvPr/>
        </p:nvGrpSpPr>
        <p:grpSpPr>
          <a:xfrm>
            <a:off x="3293275" y="3975543"/>
            <a:ext cx="981891" cy="338700"/>
            <a:chOff x="3293275" y="3975543"/>
            <a:chExt cx="981891" cy="338700"/>
          </a:xfrm>
        </p:grpSpPr>
        <p:sp>
          <p:nvSpPr>
            <p:cNvPr id="815" name="Google Shape;815;p35"/>
            <p:cNvSpPr/>
            <p:nvPr/>
          </p:nvSpPr>
          <p:spPr>
            <a:xfrm>
              <a:off x="3356866" y="3975543"/>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16" name="Google Shape;816;p35"/>
            <p:cNvGrpSpPr/>
            <p:nvPr/>
          </p:nvGrpSpPr>
          <p:grpSpPr>
            <a:xfrm>
              <a:off x="3293275" y="4075425"/>
              <a:ext cx="138900" cy="138900"/>
              <a:chOff x="3293275" y="2486025"/>
              <a:chExt cx="138900" cy="138900"/>
            </a:xfrm>
          </p:grpSpPr>
          <p:sp>
            <p:nvSpPr>
              <p:cNvPr id="817" name="Google Shape;81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18" name="Google Shape;818;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19" name="Google Shape;819;p35"/>
          <p:cNvGrpSpPr/>
          <p:nvPr/>
        </p:nvGrpSpPr>
        <p:grpSpPr>
          <a:xfrm>
            <a:off x="3293275" y="4374324"/>
            <a:ext cx="981891" cy="338700"/>
            <a:chOff x="3293275" y="4374324"/>
            <a:chExt cx="981891" cy="338700"/>
          </a:xfrm>
        </p:grpSpPr>
        <p:sp>
          <p:nvSpPr>
            <p:cNvPr id="820" name="Google Shape;820;p35"/>
            <p:cNvSpPr/>
            <p:nvPr/>
          </p:nvSpPr>
          <p:spPr>
            <a:xfrm>
              <a:off x="3356866" y="4374324"/>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21" name="Google Shape;821;p35"/>
            <p:cNvGrpSpPr/>
            <p:nvPr/>
          </p:nvGrpSpPr>
          <p:grpSpPr>
            <a:xfrm>
              <a:off x="3293275" y="4474225"/>
              <a:ext cx="138900" cy="138900"/>
              <a:chOff x="3293275" y="2486025"/>
              <a:chExt cx="138900" cy="138900"/>
            </a:xfrm>
          </p:grpSpPr>
          <p:sp>
            <p:nvSpPr>
              <p:cNvPr id="822" name="Google Shape;822;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23" name="Google Shape;823;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24" name="Google Shape;824;p35"/>
          <p:cNvGrpSpPr/>
          <p:nvPr/>
        </p:nvGrpSpPr>
        <p:grpSpPr>
          <a:xfrm>
            <a:off x="3293275" y="4773099"/>
            <a:ext cx="981891" cy="338700"/>
            <a:chOff x="3293275" y="4773099"/>
            <a:chExt cx="981891" cy="338700"/>
          </a:xfrm>
        </p:grpSpPr>
        <p:sp>
          <p:nvSpPr>
            <p:cNvPr id="825" name="Google Shape;825;p35"/>
            <p:cNvSpPr/>
            <p:nvPr/>
          </p:nvSpPr>
          <p:spPr>
            <a:xfrm>
              <a:off x="3356866" y="4773099"/>
              <a:ext cx="918300" cy="338700"/>
            </a:xfrm>
            <a:prstGeom prst="rect">
              <a:avLst/>
            </a:prstGeom>
            <a:solidFill>
              <a:srgbClr val="2BB5E8"/>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dirty="0">
                <a:solidFill>
                  <a:srgbClr val="FFFFFF"/>
                </a:solidFill>
              </a:endParaRPr>
            </a:p>
          </p:txBody>
        </p:sp>
        <p:grpSp>
          <p:nvGrpSpPr>
            <p:cNvPr id="826" name="Google Shape;826;p35"/>
            <p:cNvGrpSpPr/>
            <p:nvPr/>
          </p:nvGrpSpPr>
          <p:grpSpPr>
            <a:xfrm>
              <a:off x="3293275" y="4873025"/>
              <a:ext cx="138900" cy="138900"/>
              <a:chOff x="3293275" y="2486025"/>
              <a:chExt cx="138900" cy="138900"/>
            </a:xfrm>
          </p:grpSpPr>
          <p:sp>
            <p:nvSpPr>
              <p:cNvPr id="827" name="Google Shape;827;p35"/>
              <p:cNvSpPr/>
              <p:nvPr/>
            </p:nvSpPr>
            <p:spPr>
              <a:xfrm>
                <a:off x="3293275" y="2486025"/>
                <a:ext cx="138900" cy="1389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28" name="Google Shape;828;p35"/>
              <p:cNvCxnSpPr/>
              <p:nvPr/>
            </p:nvCxnSpPr>
            <p:spPr>
              <a:xfrm>
                <a:off x="3332550" y="2555475"/>
                <a:ext cx="28200" cy="0"/>
              </a:xfrm>
              <a:prstGeom prst="straightConnector1">
                <a:avLst/>
              </a:prstGeom>
              <a:noFill/>
              <a:ln w="9525" cap="flat" cmpd="sng">
                <a:solidFill>
                  <a:srgbClr val="2AB5E8"/>
                </a:solidFill>
                <a:prstDash val="solid"/>
                <a:round/>
                <a:headEnd type="none" w="med" len="med"/>
                <a:tailEnd type="triangle" w="med" len="med"/>
              </a:ln>
            </p:spPr>
          </p:cxnSp>
        </p:grpSp>
      </p:grpSp>
      <p:grpSp>
        <p:nvGrpSpPr>
          <p:cNvPr id="829" name="Google Shape;829;p35"/>
          <p:cNvGrpSpPr/>
          <p:nvPr/>
        </p:nvGrpSpPr>
        <p:grpSpPr>
          <a:xfrm>
            <a:off x="6966879" y="3513425"/>
            <a:ext cx="918300" cy="531656"/>
            <a:chOff x="6966879" y="3513425"/>
            <a:chExt cx="918300" cy="531656"/>
          </a:xfrm>
        </p:grpSpPr>
        <p:sp>
          <p:nvSpPr>
            <p:cNvPr id="830" name="Google Shape;830;p35"/>
            <p:cNvSpPr/>
            <p:nvPr/>
          </p:nvSpPr>
          <p:spPr>
            <a:xfrm>
              <a:off x="6966879" y="3706381"/>
              <a:ext cx="918300" cy="3387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700">
                  <a:solidFill>
                    <a:srgbClr val="1398C9"/>
                  </a:solidFill>
                </a:rPr>
                <a:t>External Tables</a:t>
              </a:r>
              <a:endParaRPr sz="700">
                <a:solidFill>
                  <a:srgbClr val="1398C9"/>
                </a:solidFill>
              </a:endParaRPr>
            </a:p>
          </p:txBody>
        </p:sp>
        <p:grpSp>
          <p:nvGrpSpPr>
            <p:cNvPr id="831" name="Google Shape;831;p35"/>
            <p:cNvGrpSpPr/>
            <p:nvPr/>
          </p:nvGrpSpPr>
          <p:grpSpPr>
            <a:xfrm>
              <a:off x="7263663" y="3513425"/>
              <a:ext cx="317544" cy="313150"/>
              <a:chOff x="7265175" y="3513425"/>
              <a:chExt cx="317544" cy="313150"/>
            </a:xfrm>
          </p:grpSpPr>
          <p:grpSp>
            <p:nvGrpSpPr>
              <p:cNvPr id="832" name="Google Shape;832;p35"/>
              <p:cNvGrpSpPr/>
              <p:nvPr/>
            </p:nvGrpSpPr>
            <p:grpSpPr>
              <a:xfrm>
                <a:off x="7265175" y="3513425"/>
                <a:ext cx="315900" cy="313150"/>
                <a:chOff x="7265175" y="3513425"/>
                <a:chExt cx="315900" cy="313150"/>
              </a:xfrm>
            </p:grpSpPr>
            <p:cxnSp>
              <p:nvCxnSpPr>
                <p:cNvPr id="833" name="Google Shape;833;p35"/>
                <p:cNvCxnSpPr/>
                <p:nvPr/>
              </p:nvCxnSpPr>
              <p:spPr>
                <a:xfrm>
                  <a:off x="7422438" y="3516075"/>
                  <a:ext cx="0" cy="310500"/>
                </a:xfrm>
                <a:prstGeom prst="straightConnector1">
                  <a:avLst/>
                </a:prstGeom>
                <a:noFill/>
                <a:ln w="9525" cap="flat" cmpd="sng">
                  <a:solidFill>
                    <a:srgbClr val="2AB5E8"/>
                  </a:solidFill>
                  <a:prstDash val="solid"/>
                  <a:round/>
                  <a:headEnd type="none" w="med" len="med"/>
                  <a:tailEnd type="none" w="med" len="med"/>
                </a:ln>
              </p:spPr>
            </p:cxnSp>
            <p:cxnSp>
              <p:nvCxnSpPr>
                <p:cNvPr id="834" name="Google Shape;834;p35"/>
                <p:cNvCxnSpPr/>
                <p:nvPr/>
              </p:nvCxnSpPr>
              <p:spPr>
                <a:xfrm>
                  <a:off x="7340288" y="3516075"/>
                  <a:ext cx="0" cy="310500"/>
                </a:xfrm>
                <a:prstGeom prst="straightConnector1">
                  <a:avLst/>
                </a:prstGeom>
                <a:noFill/>
                <a:ln w="9525" cap="flat" cmpd="sng">
                  <a:solidFill>
                    <a:srgbClr val="2AB5E8"/>
                  </a:solidFill>
                  <a:prstDash val="solid"/>
                  <a:round/>
                  <a:headEnd type="none" w="med" len="med"/>
                  <a:tailEnd type="none" w="med" len="med"/>
                </a:ln>
              </p:spPr>
            </p:cxnSp>
            <p:cxnSp>
              <p:nvCxnSpPr>
                <p:cNvPr id="835" name="Google Shape;835;p35"/>
                <p:cNvCxnSpPr/>
                <p:nvPr/>
              </p:nvCxnSpPr>
              <p:spPr>
                <a:xfrm>
                  <a:off x="7504588" y="3516075"/>
                  <a:ext cx="0" cy="310500"/>
                </a:xfrm>
                <a:prstGeom prst="straightConnector1">
                  <a:avLst/>
                </a:prstGeom>
                <a:noFill/>
                <a:ln w="9525" cap="flat" cmpd="sng">
                  <a:solidFill>
                    <a:srgbClr val="2AB5E8"/>
                  </a:solidFill>
                  <a:prstDash val="solid"/>
                  <a:round/>
                  <a:headEnd type="none" w="med" len="med"/>
                  <a:tailEnd type="none" w="med" len="med"/>
                </a:ln>
              </p:spPr>
            </p:cxnSp>
            <p:cxnSp>
              <p:nvCxnSpPr>
                <p:cNvPr id="836" name="Google Shape;836;p35"/>
                <p:cNvCxnSpPr/>
                <p:nvPr/>
              </p:nvCxnSpPr>
              <p:spPr>
                <a:xfrm>
                  <a:off x="7272438" y="3701091"/>
                  <a:ext cx="300000" cy="0"/>
                </a:xfrm>
                <a:prstGeom prst="straightConnector1">
                  <a:avLst/>
                </a:prstGeom>
                <a:noFill/>
                <a:ln w="9525" cap="flat" cmpd="sng">
                  <a:solidFill>
                    <a:srgbClr val="2AB5E8"/>
                  </a:solidFill>
                  <a:prstDash val="solid"/>
                  <a:round/>
                  <a:headEnd type="none" w="med" len="med"/>
                  <a:tailEnd type="none" w="med" len="med"/>
                </a:ln>
              </p:spPr>
            </p:cxnSp>
            <p:cxnSp>
              <p:nvCxnSpPr>
                <p:cNvPr id="837" name="Google Shape;837;p35"/>
                <p:cNvCxnSpPr/>
                <p:nvPr/>
              </p:nvCxnSpPr>
              <p:spPr>
                <a:xfrm>
                  <a:off x="7272438" y="3639181"/>
                  <a:ext cx="300000" cy="0"/>
                </a:xfrm>
                <a:prstGeom prst="straightConnector1">
                  <a:avLst/>
                </a:prstGeom>
                <a:noFill/>
                <a:ln w="9525" cap="flat" cmpd="sng">
                  <a:solidFill>
                    <a:srgbClr val="2AB5E8"/>
                  </a:solidFill>
                  <a:prstDash val="solid"/>
                  <a:round/>
                  <a:headEnd type="none" w="med" len="med"/>
                  <a:tailEnd type="none" w="med" len="med"/>
                </a:ln>
              </p:spPr>
            </p:cxnSp>
            <p:cxnSp>
              <p:nvCxnSpPr>
                <p:cNvPr id="838" name="Google Shape;838;p35"/>
                <p:cNvCxnSpPr/>
                <p:nvPr/>
              </p:nvCxnSpPr>
              <p:spPr>
                <a:xfrm>
                  <a:off x="7272438" y="3760634"/>
                  <a:ext cx="300000" cy="0"/>
                </a:xfrm>
                <a:prstGeom prst="straightConnector1">
                  <a:avLst/>
                </a:prstGeom>
                <a:noFill/>
                <a:ln w="9525" cap="flat" cmpd="sng">
                  <a:solidFill>
                    <a:srgbClr val="2AB5E8"/>
                  </a:solidFill>
                  <a:prstDash val="solid"/>
                  <a:round/>
                  <a:headEnd type="none" w="med" len="med"/>
                  <a:tailEnd type="none" w="med" len="med"/>
                </a:ln>
              </p:spPr>
            </p:cxnSp>
            <p:sp>
              <p:nvSpPr>
                <p:cNvPr id="839" name="Google Shape;839;p35"/>
                <p:cNvSpPr/>
                <p:nvPr/>
              </p:nvSpPr>
              <p:spPr>
                <a:xfrm>
                  <a:off x="7265175" y="3513425"/>
                  <a:ext cx="315900" cy="68400"/>
                </a:xfrm>
                <a:prstGeom prst="flowChartAlternateProcess">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0" name="Google Shape;840;p35"/>
              <p:cNvSpPr/>
              <p:nvPr/>
            </p:nvSpPr>
            <p:spPr>
              <a:xfrm>
                <a:off x="7266819" y="3518175"/>
                <a:ext cx="315900" cy="306300"/>
              </a:xfrm>
              <a:prstGeom prst="rect">
                <a:avLst/>
              </a:prstGeom>
              <a:noFill/>
              <a:ln w="19050" cap="flat" cmpd="sng">
                <a:solidFill>
                  <a:srgbClr val="29B5E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41" name="Google Shape;841;p35"/>
          <p:cNvSpPr/>
          <p:nvPr/>
        </p:nvSpPr>
        <p:spPr>
          <a:xfrm>
            <a:off x="10754375" y="4293025"/>
            <a:ext cx="1163100" cy="2118000"/>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a:solidFill>
                  <a:srgbClr val="0D5D7B"/>
                </a:solidFill>
              </a:rPr>
              <a:t>File </a:t>
            </a:r>
            <a:endParaRPr sz="800" b="1">
              <a:solidFill>
                <a:srgbClr val="0D5D7B"/>
              </a:solidFill>
            </a:endParaRPr>
          </a:p>
        </p:txBody>
      </p:sp>
      <p:grpSp>
        <p:nvGrpSpPr>
          <p:cNvPr id="842" name="Google Shape;842;p35"/>
          <p:cNvGrpSpPr/>
          <p:nvPr/>
        </p:nvGrpSpPr>
        <p:grpSpPr>
          <a:xfrm>
            <a:off x="10880337" y="4537306"/>
            <a:ext cx="847200" cy="550857"/>
            <a:chOff x="10880337" y="4537306"/>
            <a:chExt cx="847200" cy="550857"/>
          </a:xfrm>
        </p:grpSpPr>
        <p:sp>
          <p:nvSpPr>
            <p:cNvPr id="843" name="Google Shape;843;p35"/>
            <p:cNvSpPr txBox="1"/>
            <p:nvPr/>
          </p:nvSpPr>
          <p:spPr>
            <a:xfrm>
              <a:off x="10880337" y="4919563"/>
              <a:ext cx="8472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666666"/>
                  </a:solidFill>
                </a:rPr>
                <a:t>AWS S3 Bucket</a:t>
              </a:r>
              <a:endParaRPr sz="700">
                <a:solidFill>
                  <a:srgbClr val="666666"/>
                </a:solidFill>
              </a:endParaRPr>
            </a:p>
          </p:txBody>
        </p:sp>
        <p:grpSp>
          <p:nvGrpSpPr>
            <p:cNvPr id="844" name="Google Shape;844;p35"/>
            <p:cNvGrpSpPr/>
            <p:nvPr/>
          </p:nvGrpSpPr>
          <p:grpSpPr>
            <a:xfrm>
              <a:off x="11152618" y="4537306"/>
              <a:ext cx="348918" cy="361900"/>
              <a:chOff x="3930650" y="1905000"/>
              <a:chExt cx="1287047" cy="1334931"/>
            </a:xfrm>
          </p:grpSpPr>
          <p:sp>
            <p:nvSpPr>
              <p:cNvPr id="845" name="Google Shape;845;p35"/>
              <p:cNvSpPr/>
              <p:nvPr/>
            </p:nvSpPr>
            <p:spPr>
              <a:xfrm>
                <a:off x="3932141" y="2100939"/>
                <a:ext cx="1207885" cy="1138992"/>
              </a:xfrm>
              <a:custGeom>
                <a:avLst/>
                <a:gdLst/>
                <a:ahLst/>
                <a:cxnLst/>
                <a:rect l="l" t="t" r="r" b="b"/>
                <a:pathLst>
                  <a:path w="1207885" h="1138992" extrusionOk="0">
                    <a:moveTo>
                      <a:pt x="603943" y="1138979"/>
                    </a:moveTo>
                    <a:cubicBezTo>
                      <a:pt x="421705" y="1138979"/>
                      <a:pt x="133240" y="1097744"/>
                      <a:pt x="129534" y="987660"/>
                    </a:cubicBezTo>
                    <a:lnTo>
                      <a:pt x="314" y="32552"/>
                    </a:lnTo>
                    <a:cubicBezTo>
                      <a:pt x="-2002" y="17053"/>
                      <a:pt x="8744" y="2620"/>
                      <a:pt x="24316" y="315"/>
                    </a:cubicBezTo>
                    <a:cubicBezTo>
                      <a:pt x="38858" y="-1837"/>
                      <a:pt x="52660" y="7374"/>
                      <a:pt x="56183" y="21581"/>
                    </a:cubicBezTo>
                    <a:cubicBezTo>
                      <a:pt x="70625" y="76435"/>
                      <a:pt x="285928" y="153040"/>
                      <a:pt x="603943" y="153040"/>
                    </a:cubicBezTo>
                    <a:cubicBezTo>
                      <a:pt x="921958" y="153040"/>
                      <a:pt x="1137261" y="76529"/>
                      <a:pt x="1151703" y="21581"/>
                    </a:cubicBezTo>
                    <a:cubicBezTo>
                      <a:pt x="1155476" y="6368"/>
                      <a:pt x="1170925" y="-2921"/>
                      <a:pt x="1186203" y="833"/>
                    </a:cubicBezTo>
                    <a:cubicBezTo>
                      <a:pt x="1200484" y="4340"/>
                      <a:pt x="1209738" y="18077"/>
                      <a:pt x="1207572" y="32552"/>
                    </a:cubicBezTo>
                    <a:lnTo>
                      <a:pt x="1078447" y="987754"/>
                    </a:lnTo>
                    <a:cubicBezTo>
                      <a:pt x="1077212" y="1025584"/>
                      <a:pt x="1043482" y="1057361"/>
                      <a:pt x="978111" y="1083085"/>
                    </a:cubicBezTo>
                    <a:cubicBezTo>
                      <a:pt x="949132" y="1093876"/>
                      <a:pt x="919407" y="1102596"/>
                      <a:pt x="889177" y="1109188"/>
                    </a:cubicBezTo>
                    <a:cubicBezTo>
                      <a:pt x="795475" y="1129436"/>
                      <a:pt x="699828" y="1139423"/>
                      <a:pt x="603943" y="1138979"/>
                    </a:cubicBezTo>
                    <a:close/>
                    <a:moveTo>
                      <a:pt x="68344" y="109914"/>
                    </a:moveTo>
                    <a:lnTo>
                      <a:pt x="186258" y="981323"/>
                    </a:lnTo>
                    <a:cubicBezTo>
                      <a:pt x="186348" y="982581"/>
                      <a:pt x="186348" y="983848"/>
                      <a:pt x="186258" y="985106"/>
                    </a:cubicBezTo>
                    <a:cubicBezTo>
                      <a:pt x="186258" y="1018491"/>
                      <a:pt x="348828" y="1082140"/>
                      <a:pt x="603658" y="1082140"/>
                    </a:cubicBezTo>
                    <a:cubicBezTo>
                      <a:pt x="695229" y="1082622"/>
                      <a:pt x="786579" y="1073108"/>
                      <a:pt x="876065" y="1053767"/>
                    </a:cubicBezTo>
                    <a:cubicBezTo>
                      <a:pt x="903541" y="1047696"/>
                      <a:pt x="930534" y="1039638"/>
                      <a:pt x="956828" y="1029651"/>
                    </a:cubicBezTo>
                    <a:cubicBezTo>
                      <a:pt x="1009561" y="1008844"/>
                      <a:pt x="1021153" y="990308"/>
                      <a:pt x="1021153" y="984917"/>
                    </a:cubicBezTo>
                    <a:cubicBezTo>
                      <a:pt x="1021153" y="983688"/>
                      <a:pt x="1021153" y="982458"/>
                      <a:pt x="1021153" y="981134"/>
                    </a:cubicBezTo>
                    <a:lnTo>
                      <a:pt x="1139066" y="109725"/>
                    </a:lnTo>
                    <a:cubicBezTo>
                      <a:pt x="1029039" y="175076"/>
                      <a:pt x="806515" y="209596"/>
                      <a:pt x="603468" y="209596"/>
                    </a:cubicBezTo>
                    <a:cubicBezTo>
                      <a:pt x="400421" y="209596"/>
                      <a:pt x="178372" y="175265"/>
                      <a:pt x="68344" y="109914"/>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46" name="Google Shape;846;p35"/>
              <p:cNvSpPr/>
              <p:nvPr/>
            </p:nvSpPr>
            <p:spPr>
              <a:xfrm>
                <a:off x="3930650" y="1905000"/>
                <a:ext cx="1210940" cy="405724"/>
              </a:xfrm>
              <a:custGeom>
                <a:avLst/>
                <a:gdLst/>
                <a:ahLst/>
                <a:cxnLst/>
                <a:rect l="l" t="t" r="r" b="b"/>
                <a:pathLst>
                  <a:path w="1210940" h="405724" extrusionOk="0">
                    <a:moveTo>
                      <a:pt x="605434" y="405724"/>
                    </a:moveTo>
                    <a:cubicBezTo>
                      <a:pt x="335307" y="405724"/>
                      <a:pt x="32115" y="344819"/>
                      <a:pt x="2470" y="231897"/>
                    </a:cubicBezTo>
                    <a:cubicBezTo>
                      <a:pt x="2470" y="230762"/>
                      <a:pt x="1995" y="229627"/>
                      <a:pt x="1805" y="228397"/>
                    </a:cubicBezTo>
                    <a:lnTo>
                      <a:pt x="0" y="216576"/>
                    </a:lnTo>
                    <a:cubicBezTo>
                      <a:pt x="0" y="215346"/>
                      <a:pt x="0" y="214117"/>
                      <a:pt x="0" y="212887"/>
                    </a:cubicBezTo>
                    <a:cubicBezTo>
                      <a:pt x="0" y="87387"/>
                      <a:pt x="319060" y="0"/>
                      <a:pt x="605434" y="0"/>
                    </a:cubicBezTo>
                    <a:cubicBezTo>
                      <a:pt x="891809" y="0"/>
                      <a:pt x="1210869" y="87387"/>
                      <a:pt x="1210869" y="212887"/>
                    </a:cubicBezTo>
                    <a:cubicBezTo>
                      <a:pt x="1210964" y="214146"/>
                      <a:pt x="1210964" y="215411"/>
                      <a:pt x="1210869" y="216670"/>
                    </a:cubicBezTo>
                    <a:lnTo>
                      <a:pt x="1209254" y="228492"/>
                    </a:lnTo>
                    <a:cubicBezTo>
                      <a:pt x="1209121" y="229643"/>
                      <a:pt x="1208902" y="230782"/>
                      <a:pt x="1208588" y="231897"/>
                    </a:cubicBezTo>
                    <a:cubicBezTo>
                      <a:pt x="1178754" y="344819"/>
                      <a:pt x="875657" y="405724"/>
                      <a:pt x="605434" y="405724"/>
                    </a:cubicBezTo>
                    <a:close/>
                    <a:moveTo>
                      <a:pt x="58149" y="218940"/>
                    </a:moveTo>
                    <a:cubicBezTo>
                      <a:pt x="76012" y="273699"/>
                      <a:pt x="290175" y="348980"/>
                      <a:pt x="605434" y="348980"/>
                    </a:cubicBezTo>
                    <a:cubicBezTo>
                      <a:pt x="920694" y="348980"/>
                      <a:pt x="1135142" y="273320"/>
                      <a:pt x="1152815" y="218940"/>
                    </a:cubicBezTo>
                    <a:lnTo>
                      <a:pt x="1153765" y="211469"/>
                    </a:lnTo>
                    <a:cubicBezTo>
                      <a:pt x="1149679" y="156237"/>
                      <a:pt x="924779" y="56745"/>
                      <a:pt x="605434" y="56745"/>
                    </a:cubicBezTo>
                    <a:cubicBezTo>
                      <a:pt x="286090" y="56745"/>
                      <a:pt x="61095" y="156332"/>
                      <a:pt x="57009" y="211469"/>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47" name="Google Shape;847;p35"/>
              <p:cNvSpPr/>
              <p:nvPr/>
            </p:nvSpPr>
            <p:spPr>
              <a:xfrm>
                <a:off x="4523542" y="2427902"/>
                <a:ext cx="694155" cy="275779"/>
              </a:xfrm>
              <a:custGeom>
                <a:avLst/>
                <a:gdLst/>
                <a:ahLst/>
                <a:cxnLst/>
                <a:rect l="l" t="t" r="r" b="b"/>
                <a:pathLst>
                  <a:path w="694155" h="275779" extrusionOk="0">
                    <a:moveTo>
                      <a:pt x="619307" y="275779"/>
                    </a:moveTo>
                    <a:cubicBezTo>
                      <a:pt x="483340" y="275779"/>
                      <a:pt x="186229" y="141956"/>
                      <a:pt x="0" y="50976"/>
                    </a:cubicBezTo>
                    <a:lnTo>
                      <a:pt x="24704" y="0"/>
                    </a:lnTo>
                    <a:cubicBezTo>
                      <a:pt x="282004" y="125689"/>
                      <a:pt x="584151" y="241922"/>
                      <a:pt x="635649" y="220075"/>
                    </a:cubicBezTo>
                    <a:cubicBezTo>
                      <a:pt x="631659" y="211752"/>
                      <a:pt x="612751" y="186406"/>
                      <a:pt x="523057" y="137038"/>
                    </a:cubicBezTo>
                    <a:lnTo>
                      <a:pt x="518401" y="134485"/>
                    </a:lnTo>
                    <a:lnTo>
                      <a:pt x="546335" y="84928"/>
                    </a:lnTo>
                    <a:lnTo>
                      <a:pt x="550706" y="87387"/>
                    </a:lnTo>
                    <a:cubicBezTo>
                      <a:pt x="642205" y="137700"/>
                      <a:pt x="686007" y="176381"/>
                      <a:pt x="693228" y="212603"/>
                    </a:cubicBezTo>
                    <a:cubicBezTo>
                      <a:pt x="696183" y="227985"/>
                      <a:pt x="691993" y="243872"/>
                      <a:pt x="681826" y="255824"/>
                    </a:cubicBezTo>
                    <a:cubicBezTo>
                      <a:pt x="670044" y="269726"/>
                      <a:pt x="648381" y="275779"/>
                      <a:pt x="619307" y="275779"/>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48" name="Google Shape;848;p35"/>
              <p:cNvSpPr/>
              <p:nvPr/>
            </p:nvSpPr>
            <p:spPr>
              <a:xfrm>
                <a:off x="4473944" y="2391585"/>
                <a:ext cx="124089" cy="123514"/>
              </a:xfrm>
              <a:custGeom>
                <a:avLst/>
                <a:gdLst/>
                <a:ahLst/>
                <a:cxnLst/>
                <a:rect l="l" t="t" r="r" b="b"/>
                <a:pathLst>
                  <a:path w="124089" h="123514" extrusionOk="0">
                    <a:moveTo>
                      <a:pt x="62140" y="123514"/>
                    </a:moveTo>
                    <a:cubicBezTo>
                      <a:pt x="27874" y="123566"/>
                      <a:pt x="52" y="95959"/>
                      <a:pt x="0" y="61852"/>
                    </a:cubicBezTo>
                    <a:cubicBezTo>
                      <a:pt x="-52" y="27744"/>
                      <a:pt x="27684" y="52"/>
                      <a:pt x="61951" y="0"/>
                    </a:cubicBezTo>
                    <a:cubicBezTo>
                      <a:pt x="96217" y="-52"/>
                      <a:pt x="124037" y="27555"/>
                      <a:pt x="124089" y="61663"/>
                    </a:cubicBezTo>
                    <a:cubicBezTo>
                      <a:pt x="124089" y="61757"/>
                      <a:pt x="124089" y="61852"/>
                      <a:pt x="124089" y="61946"/>
                    </a:cubicBezTo>
                    <a:cubicBezTo>
                      <a:pt x="123933" y="95921"/>
                      <a:pt x="96274" y="123411"/>
                      <a:pt x="62140" y="123514"/>
                    </a:cubicBezTo>
                    <a:close/>
                    <a:moveTo>
                      <a:pt x="62140" y="57312"/>
                    </a:moveTo>
                    <a:cubicBezTo>
                      <a:pt x="59463" y="57312"/>
                      <a:pt x="57294" y="59471"/>
                      <a:pt x="57294" y="62135"/>
                    </a:cubicBezTo>
                    <a:cubicBezTo>
                      <a:pt x="57294" y="67526"/>
                      <a:pt x="66795" y="67526"/>
                      <a:pt x="66795" y="62135"/>
                    </a:cubicBezTo>
                    <a:cubicBezTo>
                      <a:pt x="67007" y="59480"/>
                      <a:pt x="65016" y="57156"/>
                      <a:pt x="62348" y="56946"/>
                    </a:cubicBezTo>
                    <a:cubicBezTo>
                      <a:pt x="62278" y="56941"/>
                      <a:pt x="62209" y="56937"/>
                      <a:pt x="62140" y="56934"/>
                    </a:cubicBezTo>
                    <a:close/>
                  </a:path>
                </a:pathLst>
              </a:custGeom>
              <a:solidFill>
                <a:srgbClr val="3F8624"/>
              </a:solidFill>
              <a:ln w="9525" cap="flat" cmpd="sng">
                <a:solidFill>
                  <a:srgbClr val="3F862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grpSp>
        <p:nvGrpSpPr>
          <p:cNvPr id="849" name="Google Shape;849;p35"/>
          <p:cNvGrpSpPr/>
          <p:nvPr/>
        </p:nvGrpSpPr>
        <p:grpSpPr>
          <a:xfrm>
            <a:off x="10866245" y="5107813"/>
            <a:ext cx="918300" cy="566034"/>
            <a:chOff x="10866245" y="5107813"/>
            <a:chExt cx="918300" cy="566034"/>
          </a:xfrm>
        </p:grpSpPr>
        <p:grpSp>
          <p:nvGrpSpPr>
            <p:cNvPr id="850" name="Google Shape;850;p35"/>
            <p:cNvGrpSpPr/>
            <p:nvPr/>
          </p:nvGrpSpPr>
          <p:grpSpPr>
            <a:xfrm>
              <a:off x="11102684" y="5107813"/>
              <a:ext cx="431377" cy="388315"/>
              <a:chOff x="6950277" y="1887844"/>
              <a:chExt cx="431377" cy="388315"/>
            </a:xfrm>
          </p:grpSpPr>
          <p:sp>
            <p:nvSpPr>
              <p:cNvPr id="851" name="Google Shape;851;p35"/>
              <p:cNvSpPr/>
              <p:nvPr/>
            </p:nvSpPr>
            <p:spPr>
              <a:xfrm>
                <a:off x="6950277" y="1887844"/>
                <a:ext cx="431377" cy="388315"/>
              </a:xfrm>
              <a:custGeom>
                <a:avLst/>
                <a:gdLst/>
                <a:ahLst/>
                <a:cxnLst/>
                <a:rect l="l" t="t" r="r" b="b"/>
                <a:pathLst>
                  <a:path w="301662" h="271549" extrusionOk="0">
                    <a:moveTo>
                      <a:pt x="296819" y="117487"/>
                    </a:moveTo>
                    <a:lnTo>
                      <a:pt x="239646" y="18473"/>
                    </a:lnTo>
                    <a:cubicBezTo>
                      <a:pt x="233203" y="7084"/>
                      <a:pt x="221143" y="31"/>
                      <a:pt x="208057" y="0"/>
                    </a:cubicBezTo>
                    <a:lnTo>
                      <a:pt x="93711" y="0"/>
                    </a:lnTo>
                    <a:cubicBezTo>
                      <a:pt x="80626" y="31"/>
                      <a:pt x="68566" y="7084"/>
                      <a:pt x="62123" y="18473"/>
                    </a:cubicBezTo>
                    <a:lnTo>
                      <a:pt x="4950" y="117487"/>
                    </a:lnTo>
                    <a:cubicBezTo>
                      <a:pt x="-1650" y="128917"/>
                      <a:pt x="-1650" y="143001"/>
                      <a:pt x="4950" y="154432"/>
                    </a:cubicBezTo>
                    <a:lnTo>
                      <a:pt x="62123" y="253076"/>
                    </a:lnTo>
                    <a:cubicBezTo>
                      <a:pt x="68566" y="264465"/>
                      <a:pt x="80626" y="271519"/>
                      <a:pt x="93711" y="271549"/>
                    </a:cubicBezTo>
                    <a:lnTo>
                      <a:pt x="208057" y="271549"/>
                    </a:lnTo>
                    <a:cubicBezTo>
                      <a:pt x="221143" y="271519"/>
                      <a:pt x="233203" y="264465"/>
                      <a:pt x="239646" y="253076"/>
                    </a:cubicBezTo>
                    <a:lnTo>
                      <a:pt x="296819" y="154063"/>
                    </a:lnTo>
                    <a:cubicBezTo>
                      <a:pt x="303277" y="142726"/>
                      <a:pt x="303277" y="128823"/>
                      <a:pt x="296819" y="117487"/>
                    </a:cubicBezTo>
                    <a:close/>
                    <a:moveTo>
                      <a:pt x="220619" y="241993"/>
                    </a:moveTo>
                    <a:cubicBezTo>
                      <a:pt x="218040" y="246498"/>
                      <a:pt x="213249" y="249281"/>
                      <a:pt x="208057" y="249289"/>
                    </a:cubicBezTo>
                    <a:lnTo>
                      <a:pt x="93711" y="249289"/>
                    </a:lnTo>
                    <a:cubicBezTo>
                      <a:pt x="88686" y="249120"/>
                      <a:pt x="84107" y="246359"/>
                      <a:pt x="81612" y="241993"/>
                    </a:cubicBezTo>
                    <a:lnTo>
                      <a:pt x="23977" y="143071"/>
                    </a:lnTo>
                    <a:cubicBezTo>
                      <a:pt x="21389" y="138551"/>
                      <a:pt x="21389" y="132998"/>
                      <a:pt x="23977" y="128478"/>
                    </a:cubicBezTo>
                    <a:lnTo>
                      <a:pt x="81612" y="29556"/>
                    </a:lnTo>
                    <a:cubicBezTo>
                      <a:pt x="84191" y="25051"/>
                      <a:pt x="88982" y="22268"/>
                      <a:pt x="94173" y="22260"/>
                    </a:cubicBezTo>
                    <a:lnTo>
                      <a:pt x="208057" y="22260"/>
                    </a:lnTo>
                    <a:cubicBezTo>
                      <a:pt x="213249" y="22268"/>
                      <a:pt x="218040" y="25051"/>
                      <a:pt x="220619" y="29556"/>
                    </a:cubicBezTo>
                    <a:lnTo>
                      <a:pt x="277792" y="128478"/>
                    </a:lnTo>
                    <a:cubicBezTo>
                      <a:pt x="280380" y="132998"/>
                      <a:pt x="280380" y="138551"/>
                      <a:pt x="277792" y="143071"/>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2" name="Google Shape;852;p35"/>
              <p:cNvSpPr/>
              <p:nvPr/>
            </p:nvSpPr>
            <p:spPr>
              <a:xfrm>
                <a:off x="7127570" y="2038894"/>
                <a:ext cx="23642" cy="66039"/>
              </a:xfrm>
              <a:custGeom>
                <a:avLst/>
                <a:gdLst/>
                <a:ahLst/>
                <a:cxnLst/>
                <a:rect l="l" t="t" r="r" b="b"/>
                <a:pathLst>
                  <a:path w="16533" h="46181" extrusionOk="0">
                    <a:moveTo>
                      <a:pt x="7297" y="46182"/>
                    </a:moveTo>
                    <a:lnTo>
                      <a:pt x="16533" y="46182"/>
                    </a:lnTo>
                    <a:lnTo>
                      <a:pt x="16533" y="0"/>
                    </a:lnTo>
                    <a:lnTo>
                      <a:pt x="10622" y="0"/>
                    </a:lnTo>
                    <a:lnTo>
                      <a:pt x="9791" y="1016"/>
                    </a:lnTo>
                    <a:cubicBezTo>
                      <a:pt x="7730" y="4133"/>
                      <a:pt x="4288" y="6061"/>
                      <a:pt x="554" y="6188"/>
                    </a:cubicBezTo>
                    <a:lnTo>
                      <a:pt x="0" y="6188"/>
                    </a:lnTo>
                    <a:lnTo>
                      <a:pt x="0" y="12284"/>
                    </a:lnTo>
                    <a:lnTo>
                      <a:pt x="6835" y="122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3" name="Google Shape;853;p35"/>
              <p:cNvSpPr/>
              <p:nvPr/>
            </p:nvSpPr>
            <p:spPr>
              <a:xfrm>
                <a:off x="7165103" y="2038304"/>
                <a:ext cx="44899" cy="67613"/>
              </a:xfrm>
              <a:custGeom>
                <a:avLst/>
                <a:gdLst/>
                <a:ahLst/>
                <a:cxnLst/>
                <a:rect l="l" t="t" r="r" b="b"/>
                <a:pathLst>
                  <a:path w="31398" h="47282" extrusionOk="0">
                    <a:moveTo>
                      <a:pt x="15700" y="42"/>
                    </a:moveTo>
                    <a:cubicBezTo>
                      <a:pt x="7664" y="-563"/>
                      <a:pt x="658" y="5462"/>
                      <a:pt x="53" y="13499"/>
                    </a:cubicBezTo>
                    <a:cubicBezTo>
                      <a:pt x="-13" y="14369"/>
                      <a:pt x="0" y="15245"/>
                      <a:pt x="91" y="16113"/>
                    </a:cubicBezTo>
                    <a:lnTo>
                      <a:pt x="91" y="31076"/>
                    </a:lnTo>
                    <a:cubicBezTo>
                      <a:pt x="-800" y="39087"/>
                      <a:pt x="4972" y="46302"/>
                      <a:pt x="12983" y="47193"/>
                    </a:cubicBezTo>
                    <a:cubicBezTo>
                      <a:pt x="13885" y="47292"/>
                      <a:pt x="14795" y="47308"/>
                      <a:pt x="15700" y="47240"/>
                    </a:cubicBezTo>
                    <a:cubicBezTo>
                      <a:pt x="23737" y="47850"/>
                      <a:pt x="30746" y="41830"/>
                      <a:pt x="31357" y="33793"/>
                    </a:cubicBezTo>
                    <a:cubicBezTo>
                      <a:pt x="31426" y="32888"/>
                      <a:pt x="31410" y="31978"/>
                      <a:pt x="31310" y="31076"/>
                    </a:cubicBezTo>
                    <a:lnTo>
                      <a:pt x="31310" y="16113"/>
                    </a:lnTo>
                    <a:cubicBezTo>
                      <a:pt x="32148" y="8097"/>
                      <a:pt x="26330" y="919"/>
                      <a:pt x="18314" y="80"/>
                    </a:cubicBezTo>
                    <a:cubicBezTo>
                      <a:pt x="17446" y="-11"/>
                      <a:pt x="16571" y="-24"/>
                      <a:pt x="15700" y="42"/>
                    </a:cubicBezTo>
                    <a:close/>
                    <a:moveTo>
                      <a:pt x="9604" y="16760"/>
                    </a:moveTo>
                    <a:cubicBezTo>
                      <a:pt x="9604" y="9555"/>
                      <a:pt x="11821" y="8170"/>
                      <a:pt x="15700" y="8170"/>
                    </a:cubicBezTo>
                    <a:cubicBezTo>
                      <a:pt x="19579" y="8170"/>
                      <a:pt x="21796" y="9555"/>
                      <a:pt x="21796" y="16760"/>
                    </a:cubicBezTo>
                    <a:lnTo>
                      <a:pt x="21796" y="29875"/>
                    </a:lnTo>
                    <a:cubicBezTo>
                      <a:pt x="21796" y="37080"/>
                      <a:pt x="19579" y="38465"/>
                      <a:pt x="15700" y="38465"/>
                    </a:cubicBezTo>
                    <a:cubicBezTo>
                      <a:pt x="11821" y="38465"/>
                      <a:pt x="9604" y="37080"/>
                      <a:pt x="9604" y="29875"/>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4" name="Google Shape;854;p35"/>
              <p:cNvSpPr/>
              <p:nvPr/>
            </p:nvSpPr>
            <p:spPr>
              <a:xfrm>
                <a:off x="7128367" y="2112573"/>
                <a:ext cx="44500" cy="67612"/>
              </a:xfrm>
              <a:custGeom>
                <a:avLst/>
                <a:gdLst/>
                <a:ahLst/>
                <a:cxnLst/>
                <a:rect l="l" t="t" r="r" b="b"/>
                <a:pathLst>
                  <a:path w="31119" h="47281" extrusionOk="0">
                    <a:moveTo>
                      <a:pt x="15699" y="43"/>
                    </a:moveTo>
                    <a:cubicBezTo>
                      <a:pt x="7662" y="-568"/>
                      <a:pt x="653" y="5452"/>
                      <a:pt x="42" y="13489"/>
                    </a:cubicBezTo>
                    <a:cubicBezTo>
                      <a:pt x="-27" y="14394"/>
                      <a:pt x="-11" y="15304"/>
                      <a:pt x="89" y="16206"/>
                    </a:cubicBezTo>
                    <a:lnTo>
                      <a:pt x="89" y="31169"/>
                    </a:lnTo>
                    <a:cubicBezTo>
                      <a:pt x="-749" y="39185"/>
                      <a:pt x="5069" y="46363"/>
                      <a:pt x="13085" y="47203"/>
                    </a:cubicBezTo>
                    <a:cubicBezTo>
                      <a:pt x="13953" y="47293"/>
                      <a:pt x="14828" y="47306"/>
                      <a:pt x="15699" y="47240"/>
                    </a:cubicBezTo>
                    <a:cubicBezTo>
                      <a:pt x="23746" y="47691"/>
                      <a:pt x="30635" y="41533"/>
                      <a:pt x="31086" y="33486"/>
                    </a:cubicBezTo>
                    <a:cubicBezTo>
                      <a:pt x="31129" y="32713"/>
                      <a:pt x="31111" y="31939"/>
                      <a:pt x="31031" y="31169"/>
                    </a:cubicBezTo>
                    <a:lnTo>
                      <a:pt x="31031" y="16206"/>
                    </a:lnTo>
                    <a:cubicBezTo>
                      <a:pt x="31912" y="8195"/>
                      <a:pt x="26130" y="987"/>
                      <a:pt x="18119" y="106"/>
                    </a:cubicBezTo>
                    <a:cubicBezTo>
                      <a:pt x="17315" y="19"/>
                      <a:pt x="16506" y="-4"/>
                      <a:pt x="15699" y="43"/>
                    </a:cubicBezTo>
                    <a:close/>
                    <a:moveTo>
                      <a:pt x="9603" y="17130"/>
                    </a:moveTo>
                    <a:cubicBezTo>
                      <a:pt x="9603" y="9926"/>
                      <a:pt x="11820" y="8540"/>
                      <a:pt x="15699" y="8540"/>
                    </a:cubicBezTo>
                    <a:cubicBezTo>
                      <a:pt x="19578" y="8540"/>
                      <a:pt x="21795" y="9926"/>
                      <a:pt x="21795" y="17130"/>
                    </a:cubicBezTo>
                    <a:lnTo>
                      <a:pt x="21795" y="30246"/>
                    </a:lnTo>
                    <a:cubicBezTo>
                      <a:pt x="21795" y="37450"/>
                      <a:pt x="19578" y="38835"/>
                      <a:pt x="15699" y="38835"/>
                    </a:cubicBezTo>
                    <a:cubicBezTo>
                      <a:pt x="11820" y="38835"/>
                      <a:pt x="9603" y="37450"/>
                      <a:pt x="9603" y="30246"/>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5" name="Google Shape;855;p35"/>
              <p:cNvSpPr/>
              <p:nvPr/>
            </p:nvSpPr>
            <p:spPr>
              <a:xfrm>
                <a:off x="7180959" y="2112633"/>
                <a:ext cx="22982" cy="66568"/>
              </a:xfrm>
              <a:custGeom>
                <a:avLst/>
                <a:gdLst/>
                <a:ahLst/>
                <a:cxnLst/>
                <a:rect l="l" t="t" r="r" b="b"/>
                <a:pathLst>
                  <a:path w="16071" h="46551" extrusionOk="0">
                    <a:moveTo>
                      <a:pt x="9329" y="1016"/>
                    </a:moveTo>
                    <a:cubicBezTo>
                      <a:pt x="7364" y="4022"/>
                      <a:pt x="4130" y="5961"/>
                      <a:pt x="554" y="6281"/>
                    </a:cubicBezTo>
                    <a:lnTo>
                      <a:pt x="0" y="6281"/>
                    </a:lnTo>
                    <a:lnTo>
                      <a:pt x="0" y="12469"/>
                    </a:lnTo>
                    <a:lnTo>
                      <a:pt x="6835" y="12469"/>
                    </a:lnTo>
                    <a:lnTo>
                      <a:pt x="6835" y="46551"/>
                    </a:lnTo>
                    <a:lnTo>
                      <a:pt x="16071" y="46551"/>
                    </a:lnTo>
                    <a:lnTo>
                      <a:pt x="16071" y="0"/>
                    </a:lnTo>
                    <a:lnTo>
                      <a:pt x="10160" y="0"/>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56" name="Google Shape;856;p35"/>
              <p:cNvSpPr/>
              <p:nvPr/>
            </p:nvSpPr>
            <p:spPr>
              <a:xfrm>
                <a:off x="7074975" y="1956557"/>
                <a:ext cx="191516" cy="251486"/>
              </a:xfrm>
              <a:custGeom>
                <a:avLst/>
                <a:gdLst/>
                <a:ahLst/>
                <a:cxnLst/>
                <a:rect l="l" t="t" r="r" b="b"/>
                <a:pathLst>
                  <a:path w="133927" h="175864" extrusionOk="0">
                    <a:moveTo>
                      <a:pt x="98921" y="2129"/>
                    </a:moveTo>
                    <a:cubicBezTo>
                      <a:pt x="97509" y="706"/>
                      <a:pt x="95568" y="-64"/>
                      <a:pt x="93564" y="4"/>
                    </a:cubicBezTo>
                    <a:lnTo>
                      <a:pt x="6927" y="4"/>
                    </a:lnTo>
                    <a:cubicBezTo>
                      <a:pt x="3101" y="4"/>
                      <a:pt x="0" y="3106"/>
                      <a:pt x="0" y="6931"/>
                    </a:cubicBezTo>
                    <a:lnTo>
                      <a:pt x="0" y="168937"/>
                    </a:lnTo>
                    <a:cubicBezTo>
                      <a:pt x="0" y="172763"/>
                      <a:pt x="3101" y="175865"/>
                      <a:pt x="6927" y="175865"/>
                    </a:cubicBezTo>
                    <a:lnTo>
                      <a:pt x="127000" y="175865"/>
                    </a:lnTo>
                    <a:cubicBezTo>
                      <a:pt x="130805" y="175815"/>
                      <a:pt x="133877" y="172743"/>
                      <a:pt x="133927" y="168937"/>
                    </a:cubicBezTo>
                    <a:lnTo>
                      <a:pt x="133927" y="46186"/>
                    </a:lnTo>
                    <a:cubicBezTo>
                      <a:pt x="133941" y="44525"/>
                      <a:pt x="133350" y="42916"/>
                      <a:pt x="132265" y="41660"/>
                    </a:cubicBezTo>
                    <a:close/>
                    <a:moveTo>
                      <a:pt x="98921" y="23187"/>
                    </a:moveTo>
                    <a:lnTo>
                      <a:pt x="114808" y="41660"/>
                    </a:lnTo>
                    <a:lnTo>
                      <a:pt x="98552" y="41660"/>
                    </a:lnTo>
                    <a:close/>
                    <a:moveTo>
                      <a:pt x="120350" y="161733"/>
                    </a:moveTo>
                    <a:lnTo>
                      <a:pt x="13855" y="161733"/>
                    </a:lnTo>
                    <a:lnTo>
                      <a:pt x="13855" y="13489"/>
                    </a:lnTo>
                    <a:lnTo>
                      <a:pt x="84697" y="13489"/>
                    </a:lnTo>
                    <a:lnTo>
                      <a:pt x="84697" y="48957"/>
                    </a:lnTo>
                    <a:cubicBezTo>
                      <a:pt x="84697" y="52783"/>
                      <a:pt x="87799" y="55884"/>
                      <a:pt x="91625" y="55884"/>
                    </a:cubicBezTo>
                    <a:lnTo>
                      <a:pt x="119980" y="55884"/>
                    </a:ln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857" name="Google Shape;857;p35"/>
            <p:cNvSpPr txBox="1"/>
            <p:nvPr/>
          </p:nvSpPr>
          <p:spPr>
            <a:xfrm>
              <a:off x="10866245" y="5505247"/>
              <a:ext cx="9183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666666"/>
                  </a:solidFill>
                </a:rPr>
                <a:t>Microsoft Azure Blob</a:t>
              </a:r>
              <a:endParaRPr sz="700">
                <a:solidFill>
                  <a:srgbClr val="666666"/>
                </a:solidFill>
              </a:endParaRPr>
            </a:p>
          </p:txBody>
        </p:sp>
      </p:grpSp>
      <p:grpSp>
        <p:nvGrpSpPr>
          <p:cNvPr id="858" name="Google Shape;858;p35"/>
          <p:cNvGrpSpPr/>
          <p:nvPr/>
        </p:nvGrpSpPr>
        <p:grpSpPr>
          <a:xfrm>
            <a:off x="11108171" y="5778534"/>
            <a:ext cx="443100" cy="514817"/>
            <a:chOff x="11108171" y="5778534"/>
            <a:chExt cx="443100" cy="514817"/>
          </a:xfrm>
        </p:grpSpPr>
        <p:sp>
          <p:nvSpPr>
            <p:cNvPr id="859" name="Google Shape;859;p35"/>
            <p:cNvSpPr txBox="1"/>
            <p:nvPr/>
          </p:nvSpPr>
          <p:spPr>
            <a:xfrm>
              <a:off x="11108171" y="6207851"/>
              <a:ext cx="443100" cy="855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666666"/>
                  </a:solidFill>
                </a:rPr>
                <a:t>GCS</a:t>
              </a:r>
              <a:endParaRPr sz="700">
                <a:solidFill>
                  <a:srgbClr val="666666"/>
                </a:solidFill>
              </a:endParaRPr>
            </a:p>
          </p:txBody>
        </p:sp>
        <p:grpSp>
          <p:nvGrpSpPr>
            <p:cNvPr id="860" name="Google Shape;860;p35"/>
            <p:cNvGrpSpPr/>
            <p:nvPr/>
          </p:nvGrpSpPr>
          <p:grpSpPr>
            <a:xfrm>
              <a:off x="11113898" y="5778534"/>
              <a:ext cx="435057" cy="391628"/>
              <a:chOff x="4422252" y="2220263"/>
              <a:chExt cx="527470" cy="474816"/>
            </a:xfrm>
          </p:grpSpPr>
          <p:sp>
            <p:nvSpPr>
              <p:cNvPr id="861" name="Google Shape;861;p35"/>
              <p:cNvSpPr/>
              <p:nvPr/>
            </p:nvSpPr>
            <p:spPr>
              <a:xfrm>
                <a:off x="4422252" y="2220263"/>
                <a:ext cx="527470" cy="474816"/>
              </a:xfrm>
              <a:custGeom>
                <a:avLst/>
                <a:gdLst/>
                <a:ahLst/>
                <a:cxnLst/>
                <a:rect l="l" t="t" r="r" b="b"/>
                <a:pathLst>
                  <a:path w="527470" h="474816" extrusionOk="0">
                    <a:moveTo>
                      <a:pt x="519002" y="205431"/>
                    </a:moveTo>
                    <a:lnTo>
                      <a:pt x="419032" y="32300"/>
                    </a:lnTo>
                    <a:cubicBezTo>
                      <a:pt x="407767" y="12387"/>
                      <a:pt x="386678" y="54"/>
                      <a:pt x="363798" y="0"/>
                    </a:cubicBezTo>
                    <a:lnTo>
                      <a:pt x="163858" y="0"/>
                    </a:lnTo>
                    <a:cubicBezTo>
                      <a:pt x="140979" y="54"/>
                      <a:pt x="119890" y="12387"/>
                      <a:pt x="108625" y="32300"/>
                    </a:cubicBezTo>
                    <a:lnTo>
                      <a:pt x="8655" y="205431"/>
                    </a:lnTo>
                    <a:cubicBezTo>
                      <a:pt x="-2885" y="225418"/>
                      <a:pt x="-2885" y="250044"/>
                      <a:pt x="8655" y="270032"/>
                    </a:cubicBezTo>
                    <a:lnTo>
                      <a:pt x="108625" y="442516"/>
                    </a:lnTo>
                    <a:cubicBezTo>
                      <a:pt x="119890" y="462429"/>
                      <a:pt x="140979" y="474763"/>
                      <a:pt x="163858" y="474816"/>
                    </a:cubicBezTo>
                    <a:lnTo>
                      <a:pt x="363798" y="474816"/>
                    </a:lnTo>
                    <a:cubicBezTo>
                      <a:pt x="386678" y="474763"/>
                      <a:pt x="407767" y="462429"/>
                      <a:pt x="419032" y="442516"/>
                    </a:cubicBezTo>
                    <a:lnTo>
                      <a:pt x="519002" y="269386"/>
                    </a:lnTo>
                    <a:cubicBezTo>
                      <a:pt x="530294" y="249563"/>
                      <a:pt x="530294" y="225253"/>
                      <a:pt x="519002" y="205431"/>
                    </a:cubicBezTo>
                    <a:close/>
                    <a:moveTo>
                      <a:pt x="385762" y="423136"/>
                    </a:moveTo>
                    <a:cubicBezTo>
                      <a:pt x="381253" y="431014"/>
                      <a:pt x="372876" y="435880"/>
                      <a:pt x="363798" y="435894"/>
                    </a:cubicBezTo>
                    <a:lnTo>
                      <a:pt x="163858" y="435894"/>
                    </a:lnTo>
                    <a:cubicBezTo>
                      <a:pt x="155071" y="435597"/>
                      <a:pt x="147065" y="430770"/>
                      <a:pt x="142702" y="423136"/>
                    </a:cubicBezTo>
                    <a:lnTo>
                      <a:pt x="41924" y="250167"/>
                    </a:lnTo>
                    <a:cubicBezTo>
                      <a:pt x="37399" y="242263"/>
                      <a:pt x="37399" y="232553"/>
                      <a:pt x="41924" y="224649"/>
                    </a:cubicBezTo>
                    <a:lnTo>
                      <a:pt x="142702" y="51681"/>
                    </a:lnTo>
                    <a:cubicBezTo>
                      <a:pt x="147211" y="43803"/>
                      <a:pt x="155589" y="38937"/>
                      <a:pt x="164666" y="38922"/>
                    </a:cubicBezTo>
                    <a:lnTo>
                      <a:pt x="363798" y="38922"/>
                    </a:lnTo>
                    <a:cubicBezTo>
                      <a:pt x="372876" y="38937"/>
                      <a:pt x="381253" y="43803"/>
                      <a:pt x="385762" y="51681"/>
                    </a:cubicBezTo>
                    <a:lnTo>
                      <a:pt x="485732" y="224649"/>
                    </a:lnTo>
                    <a:cubicBezTo>
                      <a:pt x="490257" y="232553"/>
                      <a:pt x="490257" y="242263"/>
                      <a:pt x="485732" y="250167"/>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62" name="Google Shape;862;p35"/>
              <p:cNvSpPr/>
              <p:nvPr/>
            </p:nvSpPr>
            <p:spPr>
              <a:xfrm>
                <a:off x="4536365" y="2357217"/>
                <a:ext cx="299424" cy="99969"/>
              </a:xfrm>
              <a:custGeom>
                <a:avLst/>
                <a:gdLst/>
                <a:ahLst/>
                <a:cxnLst/>
                <a:rect l="l" t="t" r="r" b="b"/>
                <a:pathLst>
                  <a:path w="299424" h="99969" extrusionOk="0">
                    <a:moveTo>
                      <a:pt x="256950" y="99970"/>
                    </a:moveTo>
                    <a:lnTo>
                      <a:pt x="42475" y="99970"/>
                    </a:lnTo>
                    <a:cubicBezTo>
                      <a:pt x="19017" y="99970"/>
                      <a:pt x="0" y="80953"/>
                      <a:pt x="0" y="57495"/>
                    </a:cubicBezTo>
                    <a:lnTo>
                      <a:pt x="0" y="42637"/>
                    </a:lnTo>
                    <a:cubicBezTo>
                      <a:pt x="0" y="19153"/>
                      <a:pt x="18991" y="89"/>
                      <a:pt x="42475" y="0"/>
                    </a:cubicBezTo>
                    <a:lnTo>
                      <a:pt x="256950" y="0"/>
                    </a:lnTo>
                    <a:cubicBezTo>
                      <a:pt x="280434" y="89"/>
                      <a:pt x="299425" y="19153"/>
                      <a:pt x="299425" y="42637"/>
                    </a:cubicBezTo>
                    <a:lnTo>
                      <a:pt x="299425" y="57495"/>
                    </a:lnTo>
                    <a:cubicBezTo>
                      <a:pt x="299425" y="80953"/>
                      <a:pt x="280408" y="99970"/>
                      <a:pt x="256950" y="99970"/>
                    </a:cubicBezTo>
                    <a:close/>
                    <a:moveTo>
                      <a:pt x="42475" y="24225"/>
                    </a:moveTo>
                    <a:cubicBezTo>
                      <a:pt x="32307" y="24225"/>
                      <a:pt x="24064" y="32468"/>
                      <a:pt x="24064" y="42637"/>
                    </a:cubicBezTo>
                    <a:lnTo>
                      <a:pt x="24064" y="57495"/>
                    </a:lnTo>
                    <a:cubicBezTo>
                      <a:pt x="23885" y="67661"/>
                      <a:pt x="31983" y="76048"/>
                      <a:pt x="42149" y="76226"/>
                    </a:cubicBezTo>
                    <a:cubicBezTo>
                      <a:pt x="42258" y="76227"/>
                      <a:pt x="42366" y="76229"/>
                      <a:pt x="42475" y="76229"/>
                    </a:cubicBezTo>
                    <a:lnTo>
                      <a:pt x="256950" y="76229"/>
                    </a:lnTo>
                    <a:cubicBezTo>
                      <a:pt x="267118" y="76229"/>
                      <a:pt x="275361" y="67986"/>
                      <a:pt x="275361" y="57818"/>
                    </a:cubicBezTo>
                    <a:lnTo>
                      <a:pt x="275361" y="42960"/>
                    </a:lnTo>
                    <a:cubicBezTo>
                      <a:pt x="275361" y="32791"/>
                      <a:pt x="267118" y="24548"/>
                      <a:pt x="256950" y="24548"/>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63" name="Google Shape;863;p35"/>
              <p:cNvSpPr/>
              <p:nvPr/>
            </p:nvSpPr>
            <p:spPr>
              <a:xfrm>
                <a:off x="4583844" y="2399528"/>
                <a:ext cx="63957" cy="15506"/>
              </a:xfrm>
              <a:custGeom>
                <a:avLst/>
                <a:gdLst/>
                <a:ahLst/>
                <a:cxnLst/>
                <a:rect l="l" t="t" r="r" b="b"/>
                <a:pathLst>
                  <a:path w="63957" h="15506" extrusionOk="0">
                    <a:moveTo>
                      <a:pt x="56205" y="15506"/>
                    </a:moveTo>
                    <a:lnTo>
                      <a:pt x="7754" y="15506"/>
                    </a:lnTo>
                    <a:cubicBezTo>
                      <a:pt x="3472" y="15506"/>
                      <a:pt x="2" y="12035"/>
                      <a:pt x="2" y="7754"/>
                    </a:cubicBezTo>
                    <a:cubicBezTo>
                      <a:pt x="-89" y="3563"/>
                      <a:pt x="3237" y="92"/>
                      <a:pt x="7428" y="2"/>
                    </a:cubicBezTo>
                    <a:cubicBezTo>
                      <a:pt x="7536" y="0"/>
                      <a:pt x="7646" y="0"/>
                      <a:pt x="7754" y="2"/>
                    </a:cubicBezTo>
                    <a:lnTo>
                      <a:pt x="56205" y="2"/>
                    </a:lnTo>
                    <a:cubicBezTo>
                      <a:pt x="60396" y="-89"/>
                      <a:pt x="63866" y="3237"/>
                      <a:pt x="63957" y="7428"/>
                    </a:cubicBezTo>
                    <a:cubicBezTo>
                      <a:pt x="63958" y="7536"/>
                      <a:pt x="63958" y="7646"/>
                      <a:pt x="63957" y="7754"/>
                    </a:cubicBezTo>
                    <a:cubicBezTo>
                      <a:pt x="63957" y="12035"/>
                      <a:pt x="60486" y="15506"/>
                      <a:pt x="56205" y="15506"/>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64" name="Google Shape;864;p35"/>
              <p:cNvSpPr/>
              <p:nvPr/>
            </p:nvSpPr>
            <p:spPr>
              <a:xfrm>
                <a:off x="4536365" y="2475275"/>
                <a:ext cx="299424" cy="99969"/>
              </a:xfrm>
              <a:custGeom>
                <a:avLst/>
                <a:gdLst/>
                <a:ahLst/>
                <a:cxnLst/>
                <a:rect l="l" t="t" r="r" b="b"/>
                <a:pathLst>
                  <a:path w="299424" h="99969" extrusionOk="0">
                    <a:moveTo>
                      <a:pt x="256950" y="99970"/>
                    </a:moveTo>
                    <a:lnTo>
                      <a:pt x="42475" y="99970"/>
                    </a:lnTo>
                    <a:cubicBezTo>
                      <a:pt x="18991" y="99881"/>
                      <a:pt x="0" y="80817"/>
                      <a:pt x="0" y="57333"/>
                    </a:cubicBezTo>
                    <a:lnTo>
                      <a:pt x="0" y="42475"/>
                    </a:lnTo>
                    <a:cubicBezTo>
                      <a:pt x="0" y="19017"/>
                      <a:pt x="19017" y="0"/>
                      <a:pt x="42475" y="0"/>
                    </a:cubicBezTo>
                    <a:lnTo>
                      <a:pt x="256950" y="0"/>
                    </a:lnTo>
                    <a:cubicBezTo>
                      <a:pt x="280408" y="0"/>
                      <a:pt x="299425" y="19017"/>
                      <a:pt x="299425" y="42475"/>
                    </a:cubicBezTo>
                    <a:lnTo>
                      <a:pt x="299425" y="57333"/>
                    </a:lnTo>
                    <a:cubicBezTo>
                      <a:pt x="299425" y="80817"/>
                      <a:pt x="280434" y="99881"/>
                      <a:pt x="256950" y="99970"/>
                    </a:cubicBezTo>
                    <a:close/>
                    <a:moveTo>
                      <a:pt x="42475" y="24064"/>
                    </a:moveTo>
                    <a:cubicBezTo>
                      <a:pt x="32343" y="24151"/>
                      <a:pt x="24152" y="32344"/>
                      <a:pt x="24064" y="42475"/>
                    </a:cubicBezTo>
                    <a:lnTo>
                      <a:pt x="24064" y="57333"/>
                    </a:lnTo>
                    <a:cubicBezTo>
                      <a:pt x="24064" y="67501"/>
                      <a:pt x="32307" y="75745"/>
                      <a:pt x="42475" y="75745"/>
                    </a:cubicBezTo>
                    <a:lnTo>
                      <a:pt x="256950" y="75745"/>
                    </a:lnTo>
                    <a:cubicBezTo>
                      <a:pt x="267118" y="75745"/>
                      <a:pt x="275361" y="67501"/>
                      <a:pt x="275361" y="57333"/>
                    </a:cubicBezTo>
                    <a:lnTo>
                      <a:pt x="275361" y="42475"/>
                    </a:lnTo>
                    <a:cubicBezTo>
                      <a:pt x="275274" y="32344"/>
                      <a:pt x="267081" y="24151"/>
                      <a:pt x="256950" y="24064"/>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65" name="Google Shape;865;p35"/>
              <p:cNvSpPr/>
              <p:nvPr/>
            </p:nvSpPr>
            <p:spPr>
              <a:xfrm>
                <a:off x="4583845" y="2517427"/>
                <a:ext cx="63957" cy="15505"/>
              </a:xfrm>
              <a:custGeom>
                <a:avLst/>
                <a:gdLst/>
                <a:ahLst/>
                <a:cxnLst/>
                <a:rect l="l" t="t" r="r" b="b"/>
                <a:pathLst>
                  <a:path w="63957" h="15505" extrusionOk="0">
                    <a:moveTo>
                      <a:pt x="56204" y="15504"/>
                    </a:moveTo>
                    <a:lnTo>
                      <a:pt x="7753" y="15504"/>
                    </a:lnTo>
                    <a:cubicBezTo>
                      <a:pt x="3562" y="15595"/>
                      <a:pt x="92" y="12269"/>
                      <a:pt x="1" y="8078"/>
                    </a:cubicBezTo>
                    <a:cubicBezTo>
                      <a:pt x="0" y="7970"/>
                      <a:pt x="0" y="7860"/>
                      <a:pt x="1" y="7752"/>
                    </a:cubicBezTo>
                    <a:cubicBezTo>
                      <a:pt x="1" y="3471"/>
                      <a:pt x="3472" y="0"/>
                      <a:pt x="7753" y="0"/>
                    </a:cubicBezTo>
                    <a:lnTo>
                      <a:pt x="56204" y="0"/>
                    </a:lnTo>
                    <a:cubicBezTo>
                      <a:pt x="60485" y="0"/>
                      <a:pt x="63956" y="3471"/>
                      <a:pt x="63956" y="7752"/>
                    </a:cubicBezTo>
                    <a:cubicBezTo>
                      <a:pt x="64046" y="11943"/>
                      <a:pt x="60721" y="15414"/>
                      <a:pt x="56530" y="15504"/>
                    </a:cubicBezTo>
                    <a:cubicBezTo>
                      <a:pt x="56422" y="15506"/>
                      <a:pt x="56312" y="15506"/>
                      <a:pt x="56204" y="15504"/>
                    </a:cubicBezTo>
                    <a:close/>
                  </a:path>
                </a:pathLst>
              </a:custGeom>
              <a:solidFill>
                <a:srgbClr val="007FD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grpSp>
      <p:sp>
        <p:nvSpPr>
          <p:cNvPr id="866" name="Google Shape;866;p35"/>
          <p:cNvSpPr/>
          <p:nvPr/>
        </p:nvSpPr>
        <p:spPr>
          <a:xfrm>
            <a:off x="10597158" y="1948787"/>
            <a:ext cx="138900" cy="267900"/>
          </a:xfrm>
          <a:prstGeom prst="rightArrow">
            <a:avLst>
              <a:gd name="adj1" fmla="val 50000"/>
              <a:gd name="adj2" fmla="val 50000"/>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10597158" y="4720699"/>
            <a:ext cx="138900" cy="267900"/>
          </a:xfrm>
          <a:prstGeom prst="rightArrow">
            <a:avLst>
              <a:gd name="adj1" fmla="val 50000"/>
              <a:gd name="adj2" fmla="val 50000"/>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5"/>
          <p:cNvSpPr/>
          <p:nvPr/>
        </p:nvSpPr>
        <p:spPr>
          <a:xfrm>
            <a:off x="10597158" y="3301712"/>
            <a:ext cx="138900" cy="267900"/>
          </a:xfrm>
          <a:prstGeom prst="rightArrow">
            <a:avLst>
              <a:gd name="adj1" fmla="val 50000"/>
              <a:gd name="adj2" fmla="val 50000"/>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69" name="Google Shape;869;p35"/>
          <p:cNvGrpSpPr/>
          <p:nvPr/>
        </p:nvGrpSpPr>
        <p:grpSpPr>
          <a:xfrm>
            <a:off x="7001836" y="2576004"/>
            <a:ext cx="847200" cy="470496"/>
            <a:chOff x="7001836" y="2576004"/>
            <a:chExt cx="847200" cy="470496"/>
          </a:xfrm>
        </p:grpSpPr>
        <p:sp>
          <p:nvSpPr>
            <p:cNvPr id="870" name="Google Shape;870;p35"/>
            <p:cNvSpPr txBox="1"/>
            <p:nvPr/>
          </p:nvSpPr>
          <p:spPr>
            <a:xfrm>
              <a:off x="7001836" y="2877901"/>
              <a:ext cx="847200" cy="168600"/>
            </a:xfrm>
            <a:prstGeom prst="rect">
              <a:avLst/>
            </a:prstGeom>
            <a:solidFill>
              <a:srgbClr val="FFFFFF"/>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None/>
              </a:pPr>
              <a:r>
                <a:rPr lang="en-US" sz="700">
                  <a:solidFill>
                    <a:srgbClr val="1398C9"/>
                  </a:solidFill>
                </a:rPr>
                <a:t>Materialised Views</a:t>
              </a:r>
              <a:endParaRPr sz="700">
                <a:solidFill>
                  <a:srgbClr val="1398C9"/>
                </a:solidFill>
              </a:endParaRPr>
            </a:p>
          </p:txBody>
        </p:sp>
        <p:grpSp>
          <p:nvGrpSpPr>
            <p:cNvPr id="871" name="Google Shape;871;p35"/>
            <p:cNvGrpSpPr/>
            <p:nvPr/>
          </p:nvGrpSpPr>
          <p:grpSpPr>
            <a:xfrm>
              <a:off x="7268783" y="2576004"/>
              <a:ext cx="309188" cy="309222"/>
              <a:chOff x="7268783" y="2576004"/>
              <a:chExt cx="309188" cy="309222"/>
            </a:xfrm>
          </p:grpSpPr>
          <p:grpSp>
            <p:nvGrpSpPr>
              <p:cNvPr id="872" name="Google Shape;872;p35"/>
              <p:cNvGrpSpPr/>
              <p:nvPr/>
            </p:nvGrpSpPr>
            <p:grpSpPr>
              <a:xfrm>
                <a:off x="7268783" y="2576004"/>
                <a:ext cx="309188" cy="309222"/>
                <a:chOff x="5668281" y="1133450"/>
                <a:chExt cx="295563" cy="295567"/>
              </a:xfrm>
            </p:grpSpPr>
            <p:sp>
              <p:nvSpPr>
                <p:cNvPr id="873" name="Google Shape;873;p35"/>
                <p:cNvSpPr/>
                <p:nvPr/>
              </p:nvSpPr>
              <p:spPr>
                <a:xfrm>
                  <a:off x="5707349" y="1172339"/>
                  <a:ext cx="66041" cy="67333"/>
                </a:xfrm>
                <a:custGeom>
                  <a:avLst/>
                  <a:gdLst/>
                  <a:ahLst/>
                  <a:cxnLst/>
                  <a:rect l="l" t="t" r="r" b="b"/>
                  <a:pathLst>
                    <a:path w="66041" h="67333" extrusionOk="0">
                      <a:moveTo>
                        <a:pt x="1" y="15332"/>
                      </a:moveTo>
                      <a:lnTo>
                        <a:pt x="1" y="52278"/>
                      </a:lnTo>
                      <a:cubicBezTo>
                        <a:pt x="52" y="60607"/>
                        <a:pt x="6819" y="67333"/>
                        <a:pt x="15149" y="67333"/>
                      </a:cubicBezTo>
                      <a:lnTo>
                        <a:pt x="50801" y="67333"/>
                      </a:lnTo>
                      <a:cubicBezTo>
                        <a:pt x="59218" y="67333"/>
                        <a:pt x="66041" y="60510"/>
                        <a:pt x="66041" y="52093"/>
                      </a:cubicBezTo>
                      <a:lnTo>
                        <a:pt x="66041" y="15148"/>
                      </a:lnTo>
                      <a:cubicBezTo>
                        <a:pt x="65990" y="6767"/>
                        <a:pt x="59182" y="0"/>
                        <a:pt x="50801" y="0"/>
                      </a:cubicBezTo>
                      <a:lnTo>
                        <a:pt x="15149" y="0"/>
                      </a:lnTo>
                      <a:cubicBezTo>
                        <a:pt x="6783" y="-1"/>
                        <a:pt x="1" y="6781"/>
                        <a:pt x="0" y="15147"/>
                      </a:cubicBezTo>
                      <a:cubicBezTo>
                        <a:pt x="0" y="15209"/>
                        <a:pt x="0" y="15270"/>
                        <a:pt x="1" y="15332"/>
                      </a:cubicBezTo>
                      <a:close/>
                      <a:moveTo>
                        <a:pt x="15149" y="15332"/>
                      </a:moveTo>
                      <a:lnTo>
                        <a:pt x="51263" y="15332"/>
                      </a:lnTo>
                      <a:lnTo>
                        <a:pt x="51263" y="52278"/>
                      </a:lnTo>
                      <a:cubicBezTo>
                        <a:pt x="51345" y="52421"/>
                        <a:pt x="51345" y="52596"/>
                        <a:pt x="51263" y="52740"/>
                      </a:cubicBezTo>
                      <a:lnTo>
                        <a:pt x="15241" y="5227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4" name="Google Shape;874;p35"/>
                <p:cNvSpPr/>
                <p:nvPr/>
              </p:nvSpPr>
              <p:spPr>
                <a:xfrm>
                  <a:off x="5782996" y="1172339"/>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309" y="67333"/>
                        <a:pt x="66132" y="60510"/>
                        <a:pt x="66132" y="52093"/>
                      </a:cubicBezTo>
                      <a:lnTo>
                        <a:pt x="66132" y="15148"/>
                      </a:lnTo>
                      <a:cubicBezTo>
                        <a:pt x="66082" y="6767"/>
                        <a:pt x="59273" y="0"/>
                        <a:pt x="50892" y="0"/>
                      </a:cubicBezTo>
                      <a:lnTo>
                        <a:pt x="15240" y="0"/>
                      </a:lnTo>
                      <a:cubicBezTo>
                        <a:pt x="6859" y="0"/>
                        <a:pt x="51" y="6767"/>
                        <a:pt x="0" y="15148"/>
                      </a:cubicBezTo>
                      <a:close/>
                      <a:moveTo>
                        <a:pt x="15240" y="15240"/>
                      </a:moveTo>
                      <a:lnTo>
                        <a:pt x="51354" y="15240"/>
                      </a:lnTo>
                      <a:lnTo>
                        <a:pt x="51354" y="52185"/>
                      </a:lnTo>
                      <a:cubicBezTo>
                        <a:pt x="51354" y="52440"/>
                        <a:pt x="51147" y="52647"/>
                        <a:pt x="50892" y="52647"/>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5" name="Google Shape;875;p35"/>
                <p:cNvSpPr/>
                <p:nvPr/>
              </p:nvSpPr>
              <p:spPr>
                <a:xfrm>
                  <a:off x="5858735" y="1172524"/>
                  <a:ext cx="66039" cy="67148"/>
                </a:xfrm>
                <a:custGeom>
                  <a:avLst/>
                  <a:gdLst/>
                  <a:ahLst/>
                  <a:cxnLst/>
                  <a:rect l="l" t="t" r="r" b="b"/>
                  <a:pathLst>
                    <a:path w="66039" h="67148" extrusionOk="0">
                      <a:moveTo>
                        <a:pt x="66040" y="15148"/>
                      </a:moveTo>
                      <a:cubicBezTo>
                        <a:pt x="66040" y="6782"/>
                        <a:pt x="59258" y="0"/>
                        <a:pt x="50892" y="0"/>
                      </a:cubicBezTo>
                      <a:lnTo>
                        <a:pt x="15240" y="0"/>
                      </a:lnTo>
                      <a:cubicBezTo>
                        <a:pt x="6859" y="0"/>
                        <a:pt x="51" y="6767"/>
                        <a:pt x="0" y="15148"/>
                      </a:cubicBezTo>
                      <a:lnTo>
                        <a:pt x="0" y="52093"/>
                      </a:lnTo>
                      <a:cubicBezTo>
                        <a:pt x="102" y="60437"/>
                        <a:pt x="6895" y="67149"/>
                        <a:pt x="15240" y="67148"/>
                      </a:cubicBezTo>
                      <a:lnTo>
                        <a:pt x="50892" y="67148"/>
                      </a:lnTo>
                      <a:cubicBezTo>
                        <a:pt x="59258" y="67148"/>
                        <a:pt x="66040" y="60367"/>
                        <a:pt x="66040" y="52001"/>
                      </a:cubicBezTo>
                      <a:cubicBezTo>
                        <a:pt x="66040" y="51970"/>
                        <a:pt x="66040" y="51939"/>
                        <a:pt x="66040" y="51908"/>
                      </a:cubicBezTo>
                      <a:close/>
                      <a:moveTo>
                        <a:pt x="51262" y="52093"/>
                      </a:moveTo>
                      <a:lnTo>
                        <a:pt x="51262" y="52555"/>
                      </a:lnTo>
                      <a:lnTo>
                        <a:pt x="15148" y="52093"/>
                      </a:lnTo>
                      <a:lnTo>
                        <a:pt x="15609" y="15148"/>
                      </a:lnTo>
                      <a:lnTo>
                        <a:pt x="51631"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6" name="Google Shape;876;p35"/>
                <p:cNvSpPr/>
                <p:nvPr/>
              </p:nvSpPr>
              <p:spPr>
                <a:xfrm>
                  <a:off x="5707350" y="1247615"/>
                  <a:ext cx="66040" cy="67333"/>
                </a:xfrm>
                <a:custGeom>
                  <a:avLst/>
                  <a:gdLst/>
                  <a:ahLst/>
                  <a:cxnLst/>
                  <a:rect l="l" t="t" r="r" b="b"/>
                  <a:pathLst>
                    <a:path w="66040" h="67333" extrusionOk="0">
                      <a:moveTo>
                        <a:pt x="50800" y="0"/>
                      </a:moveTo>
                      <a:lnTo>
                        <a:pt x="15148" y="0"/>
                      </a:lnTo>
                      <a:cubicBezTo>
                        <a:pt x="6782" y="0"/>
                        <a:pt x="0" y="6781"/>
                        <a:pt x="0" y="15148"/>
                      </a:cubicBezTo>
                      <a:cubicBezTo>
                        <a:pt x="0" y="15178"/>
                        <a:pt x="0" y="15210"/>
                        <a:pt x="0" y="15240"/>
                      </a:cubicBezTo>
                      <a:lnTo>
                        <a:pt x="0" y="52185"/>
                      </a:lnTo>
                      <a:cubicBezTo>
                        <a:pt x="0" y="60551"/>
                        <a:pt x="6782" y="67333"/>
                        <a:pt x="15148" y="67333"/>
                      </a:cubicBezTo>
                      <a:lnTo>
                        <a:pt x="50800" y="67333"/>
                      </a:lnTo>
                      <a:cubicBezTo>
                        <a:pt x="59181" y="67333"/>
                        <a:pt x="65989" y="60567"/>
                        <a:pt x="66040" y="52185"/>
                      </a:cubicBezTo>
                      <a:lnTo>
                        <a:pt x="66040" y="15240"/>
                      </a:lnTo>
                      <a:cubicBezTo>
                        <a:pt x="66040" y="6823"/>
                        <a:pt x="59217" y="0"/>
                        <a:pt x="50800" y="0"/>
                      </a:cubicBezTo>
                      <a:close/>
                      <a:moveTo>
                        <a:pt x="50800" y="52093"/>
                      </a:moveTo>
                      <a:cubicBezTo>
                        <a:pt x="50800" y="52093"/>
                        <a:pt x="50800" y="52093"/>
                        <a:pt x="50800" y="52093"/>
                      </a:cubicBezTo>
                      <a:lnTo>
                        <a:pt x="14778" y="52093"/>
                      </a:lnTo>
                      <a:lnTo>
                        <a:pt x="14778" y="15148"/>
                      </a:lnTo>
                      <a:lnTo>
                        <a:pt x="50893"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7" name="Google Shape;877;p35"/>
                <p:cNvSpPr/>
                <p:nvPr/>
              </p:nvSpPr>
              <p:spPr>
                <a:xfrm>
                  <a:off x="5782996" y="1247523"/>
                  <a:ext cx="66132" cy="67333"/>
                </a:xfrm>
                <a:custGeom>
                  <a:avLst/>
                  <a:gdLst/>
                  <a:ahLst/>
                  <a:cxnLst/>
                  <a:rect l="l" t="t" r="r" b="b"/>
                  <a:pathLst>
                    <a:path w="66132" h="67333" extrusionOk="0">
                      <a:moveTo>
                        <a:pt x="0" y="52185"/>
                      </a:moveTo>
                      <a:cubicBezTo>
                        <a:pt x="51" y="60567"/>
                        <a:pt x="6859" y="67333"/>
                        <a:pt x="15240" y="67333"/>
                      </a:cubicBezTo>
                      <a:lnTo>
                        <a:pt x="50892" y="67333"/>
                      </a:lnTo>
                      <a:cubicBezTo>
                        <a:pt x="59273" y="67333"/>
                        <a:pt x="66082" y="60567"/>
                        <a:pt x="66132" y="52185"/>
                      </a:cubicBezTo>
                      <a:lnTo>
                        <a:pt x="66132" y="15240"/>
                      </a:lnTo>
                      <a:cubicBezTo>
                        <a:pt x="66132" y="6823"/>
                        <a:pt x="59309" y="0"/>
                        <a:pt x="50892" y="0"/>
                      </a:cubicBezTo>
                      <a:lnTo>
                        <a:pt x="15240" y="0"/>
                      </a:lnTo>
                      <a:cubicBezTo>
                        <a:pt x="6823" y="0"/>
                        <a:pt x="0" y="6823"/>
                        <a:pt x="0" y="15240"/>
                      </a:cubicBezTo>
                      <a:close/>
                      <a:moveTo>
                        <a:pt x="15240" y="15240"/>
                      </a:moveTo>
                      <a:lnTo>
                        <a:pt x="51354" y="15240"/>
                      </a:lnTo>
                      <a:lnTo>
                        <a:pt x="51354" y="52185"/>
                      </a:lnTo>
                      <a:cubicBezTo>
                        <a:pt x="51354" y="52185"/>
                        <a:pt x="51354" y="52185"/>
                        <a:pt x="50892" y="52185"/>
                      </a:cubicBezTo>
                      <a:lnTo>
                        <a:pt x="14778" y="52185"/>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8" name="Google Shape;878;p35"/>
                <p:cNvSpPr/>
                <p:nvPr/>
              </p:nvSpPr>
              <p:spPr>
                <a:xfrm>
                  <a:off x="5858735" y="1247615"/>
                  <a:ext cx="66040" cy="67333"/>
                </a:xfrm>
                <a:custGeom>
                  <a:avLst/>
                  <a:gdLst/>
                  <a:ahLst/>
                  <a:cxnLst/>
                  <a:rect l="l" t="t" r="r" b="b"/>
                  <a:pathLst>
                    <a:path w="66040" h="67333" extrusionOk="0">
                      <a:moveTo>
                        <a:pt x="50892" y="0"/>
                      </a:moveTo>
                      <a:lnTo>
                        <a:pt x="15240" y="0"/>
                      </a:lnTo>
                      <a:cubicBezTo>
                        <a:pt x="6823" y="0"/>
                        <a:pt x="0" y="6823"/>
                        <a:pt x="0" y="15240"/>
                      </a:cubicBezTo>
                      <a:lnTo>
                        <a:pt x="0" y="52185"/>
                      </a:lnTo>
                      <a:cubicBezTo>
                        <a:pt x="51" y="60567"/>
                        <a:pt x="6859" y="67333"/>
                        <a:pt x="15240" y="67333"/>
                      </a:cubicBezTo>
                      <a:lnTo>
                        <a:pt x="50892" y="67333"/>
                      </a:lnTo>
                      <a:cubicBezTo>
                        <a:pt x="59258" y="67333"/>
                        <a:pt x="66040" y="60551"/>
                        <a:pt x="66040" y="52185"/>
                      </a:cubicBezTo>
                      <a:lnTo>
                        <a:pt x="66040" y="15240"/>
                      </a:lnTo>
                      <a:cubicBezTo>
                        <a:pt x="66091" y="6875"/>
                        <a:pt x="59351" y="52"/>
                        <a:pt x="50985" y="0"/>
                      </a:cubicBezTo>
                      <a:cubicBezTo>
                        <a:pt x="50954" y="0"/>
                        <a:pt x="50923" y="0"/>
                        <a:pt x="50892" y="0"/>
                      </a:cubicBezTo>
                      <a:close/>
                      <a:moveTo>
                        <a:pt x="50892" y="52093"/>
                      </a:moveTo>
                      <a:lnTo>
                        <a:pt x="50892" y="52093"/>
                      </a:lnTo>
                      <a:lnTo>
                        <a:pt x="14778" y="52093"/>
                      </a:lnTo>
                      <a:lnTo>
                        <a:pt x="15240" y="15148"/>
                      </a:lnTo>
                      <a:lnTo>
                        <a:pt x="51262" y="15148"/>
                      </a:ln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79" name="Google Shape;879;p35"/>
                <p:cNvSpPr/>
                <p:nvPr/>
              </p:nvSpPr>
              <p:spPr>
                <a:xfrm>
                  <a:off x="5707350" y="1322799"/>
                  <a:ext cx="66041" cy="67333"/>
                </a:xfrm>
                <a:custGeom>
                  <a:avLst/>
                  <a:gdLst/>
                  <a:ahLst/>
                  <a:cxnLst/>
                  <a:rect l="l" t="t" r="r" b="b"/>
                  <a:pathLst>
                    <a:path w="66041" h="67333" extrusionOk="0">
                      <a:moveTo>
                        <a:pt x="66040" y="52001"/>
                      </a:moveTo>
                      <a:lnTo>
                        <a:pt x="66040" y="15055"/>
                      </a:lnTo>
                      <a:cubicBezTo>
                        <a:pt x="65939" y="6710"/>
                        <a:pt x="59145" y="-1"/>
                        <a:pt x="50800" y="0"/>
                      </a:cubicBezTo>
                      <a:lnTo>
                        <a:pt x="15148" y="0"/>
                      </a:lnTo>
                      <a:cubicBezTo>
                        <a:pt x="6782" y="0"/>
                        <a:pt x="0" y="6781"/>
                        <a:pt x="0" y="15148"/>
                      </a:cubicBezTo>
                      <a:cubicBezTo>
                        <a:pt x="0" y="15178"/>
                        <a:pt x="0" y="15210"/>
                        <a:pt x="0" y="15240"/>
                      </a:cubicBezTo>
                      <a:lnTo>
                        <a:pt x="0" y="52185"/>
                      </a:lnTo>
                      <a:cubicBezTo>
                        <a:pt x="-51" y="60500"/>
                        <a:pt x="6648" y="67282"/>
                        <a:pt x="14963" y="67333"/>
                      </a:cubicBezTo>
                      <a:cubicBezTo>
                        <a:pt x="15024" y="67333"/>
                        <a:pt x="15086" y="67333"/>
                        <a:pt x="15148" y="67333"/>
                      </a:cubicBezTo>
                      <a:lnTo>
                        <a:pt x="50800" y="67333"/>
                      </a:lnTo>
                      <a:cubicBezTo>
                        <a:pt x="59166" y="67385"/>
                        <a:pt x="65989" y="60645"/>
                        <a:pt x="66041" y="52280"/>
                      </a:cubicBezTo>
                      <a:cubicBezTo>
                        <a:pt x="66042" y="52186"/>
                        <a:pt x="66041" y="52094"/>
                        <a:pt x="66040" y="52001"/>
                      </a:cubicBezTo>
                      <a:close/>
                      <a:moveTo>
                        <a:pt x="14778" y="52001"/>
                      </a:moveTo>
                      <a:lnTo>
                        <a:pt x="14778" y="15055"/>
                      </a:lnTo>
                      <a:lnTo>
                        <a:pt x="50893" y="15517"/>
                      </a:lnTo>
                      <a:lnTo>
                        <a:pt x="50893" y="52463"/>
                      </a:lnTo>
                      <a:cubicBezTo>
                        <a:pt x="50960" y="52609"/>
                        <a:pt x="50960" y="52778"/>
                        <a:pt x="50893"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0" name="Google Shape;880;p35"/>
                <p:cNvSpPr/>
                <p:nvPr/>
              </p:nvSpPr>
              <p:spPr>
                <a:xfrm>
                  <a:off x="5782996" y="1322799"/>
                  <a:ext cx="66133" cy="67333"/>
                </a:xfrm>
                <a:custGeom>
                  <a:avLst/>
                  <a:gdLst/>
                  <a:ahLst/>
                  <a:cxnLst/>
                  <a:rect l="l" t="t" r="r" b="b"/>
                  <a:pathLst>
                    <a:path w="66133" h="67333" extrusionOk="0">
                      <a:moveTo>
                        <a:pt x="66132" y="52001"/>
                      </a:moveTo>
                      <a:lnTo>
                        <a:pt x="66132" y="15055"/>
                      </a:lnTo>
                      <a:cubicBezTo>
                        <a:pt x="66031" y="6710"/>
                        <a:pt x="59237" y="-1"/>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58" y="67385"/>
                        <a:pt x="66082" y="60645"/>
                        <a:pt x="66133" y="52280"/>
                      </a:cubicBezTo>
                      <a:cubicBezTo>
                        <a:pt x="66134" y="52186"/>
                        <a:pt x="66133" y="52094"/>
                        <a:pt x="66132" y="52001"/>
                      </a:cubicBezTo>
                      <a:close/>
                      <a:moveTo>
                        <a:pt x="14778" y="52001"/>
                      </a:moveTo>
                      <a:lnTo>
                        <a:pt x="15240" y="15055"/>
                      </a:lnTo>
                      <a:lnTo>
                        <a:pt x="51354" y="15517"/>
                      </a:lnTo>
                      <a:lnTo>
                        <a:pt x="51354" y="52463"/>
                      </a:lnTo>
                      <a:cubicBezTo>
                        <a:pt x="51317" y="52701"/>
                        <a:pt x="51131" y="52887"/>
                        <a:pt x="5089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1" name="Google Shape;881;p35"/>
                <p:cNvSpPr/>
                <p:nvPr/>
              </p:nvSpPr>
              <p:spPr>
                <a:xfrm>
                  <a:off x="5858735" y="1322799"/>
                  <a:ext cx="66042" cy="67333"/>
                </a:xfrm>
                <a:custGeom>
                  <a:avLst/>
                  <a:gdLst/>
                  <a:ahLst/>
                  <a:cxnLst/>
                  <a:rect l="l" t="t" r="r" b="b"/>
                  <a:pathLst>
                    <a:path w="66042" h="67333" extrusionOk="0">
                      <a:moveTo>
                        <a:pt x="66040" y="52001"/>
                      </a:moveTo>
                      <a:lnTo>
                        <a:pt x="66040" y="15055"/>
                      </a:lnTo>
                      <a:cubicBezTo>
                        <a:pt x="65989" y="6726"/>
                        <a:pt x="59223" y="0"/>
                        <a:pt x="50892" y="0"/>
                      </a:cubicBezTo>
                      <a:lnTo>
                        <a:pt x="15240" y="0"/>
                      </a:lnTo>
                      <a:cubicBezTo>
                        <a:pt x="6823" y="0"/>
                        <a:pt x="0" y="6823"/>
                        <a:pt x="0" y="15240"/>
                      </a:cubicBezTo>
                      <a:lnTo>
                        <a:pt x="0" y="52185"/>
                      </a:lnTo>
                      <a:cubicBezTo>
                        <a:pt x="0" y="60551"/>
                        <a:pt x="6781" y="67333"/>
                        <a:pt x="15148" y="67333"/>
                      </a:cubicBezTo>
                      <a:cubicBezTo>
                        <a:pt x="15178" y="67333"/>
                        <a:pt x="15210" y="67333"/>
                        <a:pt x="15240" y="67333"/>
                      </a:cubicBezTo>
                      <a:lnTo>
                        <a:pt x="50892" y="67333"/>
                      </a:lnTo>
                      <a:cubicBezTo>
                        <a:pt x="59207" y="67386"/>
                        <a:pt x="65990" y="60688"/>
                        <a:pt x="66042" y="52373"/>
                      </a:cubicBezTo>
                      <a:cubicBezTo>
                        <a:pt x="66043" y="52249"/>
                        <a:pt x="66042" y="52124"/>
                        <a:pt x="66040" y="52001"/>
                      </a:cubicBezTo>
                      <a:close/>
                      <a:moveTo>
                        <a:pt x="14778" y="52001"/>
                      </a:moveTo>
                      <a:lnTo>
                        <a:pt x="15240" y="15055"/>
                      </a:lnTo>
                      <a:lnTo>
                        <a:pt x="51262" y="15517"/>
                      </a:lnTo>
                      <a:lnTo>
                        <a:pt x="51262" y="52463"/>
                      </a:lnTo>
                      <a:cubicBezTo>
                        <a:pt x="51262" y="52463"/>
                        <a:pt x="51262" y="52924"/>
                        <a:pt x="51262" y="52924"/>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2" name="Google Shape;882;p35"/>
                <p:cNvSpPr/>
                <p:nvPr/>
              </p:nvSpPr>
              <p:spPr>
                <a:xfrm>
                  <a:off x="5910920" y="1133454"/>
                  <a:ext cx="50114" cy="30110"/>
                </a:xfrm>
                <a:custGeom>
                  <a:avLst/>
                  <a:gdLst/>
                  <a:ahLst/>
                  <a:cxnLst/>
                  <a:rect l="l" t="t" r="r" b="b"/>
                  <a:pathLst>
                    <a:path w="50114" h="30110" extrusionOk="0">
                      <a:moveTo>
                        <a:pt x="32789" y="25400"/>
                      </a:moveTo>
                      <a:cubicBezTo>
                        <a:pt x="34438" y="28334"/>
                        <a:pt x="37552" y="30138"/>
                        <a:pt x="40917" y="30111"/>
                      </a:cubicBezTo>
                      <a:cubicBezTo>
                        <a:pt x="42464" y="30118"/>
                        <a:pt x="43989" y="29737"/>
                        <a:pt x="45351" y="29002"/>
                      </a:cubicBezTo>
                      <a:cubicBezTo>
                        <a:pt x="49814" y="26531"/>
                        <a:pt x="51427" y="20910"/>
                        <a:pt x="48956" y="16448"/>
                      </a:cubicBezTo>
                      <a:cubicBezTo>
                        <a:pt x="48956" y="16445"/>
                        <a:pt x="48954" y="16443"/>
                        <a:pt x="48953" y="16441"/>
                      </a:cubicBezTo>
                      <a:cubicBezTo>
                        <a:pt x="43371" y="6351"/>
                        <a:pt x="32774" y="63"/>
                        <a:pt x="21244" y="0"/>
                      </a:cubicBezTo>
                      <a:lnTo>
                        <a:pt x="9236" y="0"/>
                      </a:lnTo>
                      <a:cubicBezTo>
                        <a:pt x="4135" y="0"/>
                        <a:pt x="0" y="4135"/>
                        <a:pt x="0" y="9236"/>
                      </a:cubicBezTo>
                      <a:cubicBezTo>
                        <a:pt x="0" y="14337"/>
                        <a:pt x="4135" y="18473"/>
                        <a:pt x="9236" y="18473"/>
                      </a:cubicBezTo>
                      <a:lnTo>
                        <a:pt x="21059" y="18473"/>
                      </a:lnTo>
                      <a:cubicBezTo>
                        <a:pt x="25934" y="18492"/>
                        <a:pt x="30418" y="21140"/>
                        <a:pt x="32789" y="2540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3" name="Google Shape;883;p35"/>
                <p:cNvSpPr/>
                <p:nvPr/>
              </p:nvSpPr>
              <p:spPr>
                <a:xfrm>
                  <a:off x="5668281" y="12419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4" name="Google Shape;884;p35"/>
                <p:cNvSpPr/>
                <p:nvPr/>
              </p:nvSpPr>
              <p:spPr>
                <a:xfrm>
                  <a:off x="5668281" y="1367780"/>
                  <a:ext cx="23676" cy="53201"/>
                </a:xfrm>
                <a:custGeom>
                  <a:avLst/>
                  <a:gdLst/>
                  <a:ahLst/>
                  <a:cxnLst/>
                  <a:rect l="l" t="t" r="r" b="b"/>
                  <a:pathLst>
                    <a:path w="23676" h="53201" extrusionOk="0">
                      <a:moveTo>
                        <a:pt x="21613" y="38146"/>
                      </a:moveTo>
                      <a:cubicBezTo>
                        <a:pt x="19540" y="35770"/>
                        <a:pt x="18421" y="32710"/>
                        <a:pt x="18473" y="29556"/>
                      </a:cubicBezTo>
                      <a:lnTo>
                        <a:pt x="18473" y="9236"/>
                      </a:lnTo>
                      <a:cubicBezTo>
                        <a:pt x="18473" y="4135"/>
                        <a:pt x="14337" y="0"/>
                        <a:pt x="9236" y="0"/>
                      </a:cubicBezTo>
                      <a:cubicBezTo>
                        <a:pt x="4135" y="0"/>
                        <a:pt x="0" y="4135"/>
                        <a:pt x="0" y="9236"/>
                      </a:cubicBezTo>
                      <a:lnTo>
                        <a:pt x="0" y="29372"/>
                      </a:lnTo>
                      <a:cubicBezTo>
                        <a:pt x="18" y="36872"/>
                        <a:pt x="2665" y="44128"/>
                        <a:pt x="7481" y="49876"/>
                      </a:cubicBezTo>
                      <a:cubicBezTo>
                        <a:pt x="9219" y="51963"/>
                        <a:pt x="11786" y="53178"/>
                        <a:pt x="14501" y="53201"/>
                      </a:cubicBezTo>
                      <a:cubicBezTo>
                        <a:pt x="19602" y="53168"/>
                        <a:pt x="23710" y="49005"/>
                        <a:pt x="23676" y="43904"/>
                      </a:cubicBezTo>
                      <a:cubicBezTo>
                        <a:pt x="23663" y="41807"/>
                        <a:pt x="22935" y="39775"/>
                        <a:pt x="21613" y="3814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5" name="Google Shape;885;p35"/>
                <p:cNvSpPr/>
                <p:nvPr/>
              </p:nvSpPr>
              <p:spPr>
                <a:xfrm>
                  <a:off x="5722221" y="1133454"/>
                  <a:ext cx="54402" cy="18472"/>
                </a:xfrm>
                <a:custGeom>
                  <a:avLst/>
                  <a:gdLst/>
                  <a:ahLst/>
                  <a:cxnLst/>
                  <a:rect l="l" t="t" r="r" b="b"/>
                  <a:pathLst>
                    <a:path w="54402" h="18472" extrusionOk="0">
                      <a:moveTo>
                        <a:pt x="9236" y="18473"/>
                      </a:moveTo>
                      <a:lnTo>
                        <a:pt x="45166" y="18473"/>
                      </a:lnTo>
                      <a:cubicBezTo>
                        <a:pt x="50267" y="18473"/>
                        <a:pt x="54402" y="14337"/>
                        <a:pt x="54402" y="9236"/>
                      </a:cubicBezTo>
                      <a:cubicBezTo>
                        <a:pt x="54402" y="4135"/>
                        <a:pt x="50267" y="0"/>
                        <a:pt x="4516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6" name="Google Shape;886;p35"/>
                <p:cNvSpPr/>
                <p:nvPr/>
              </p:nvSpPr>
              <p:spPr>
                <a:xfrm>
                  <a:off x="5668281" y="1304881"/>
                  <a:ext cx="18472" cy="54864"/>
                </a:xfrm>
                <a:custGeom>
                  <a:avLst/>
                  <a:gdLst/>
                  <a:ahLst/>
                  <a:cxnLst/>
                  <a:rect l="l" t="t" r="r" b="b"/>
                  <a:pathLst>
                    <a:path w="18472" h="54864" extrusionOk="0">
                      <a:moveTo>
                        <a:pt x="9236" y="0"/>
                      </a:moveTo>
                      <a:cubicBezTo>
                        <a:pt x="4135" y="0"/>
                        <a:pt x="0" y="4135"/>
                        <a:pt x="0" y="9236"/>
                      </a:cubicBezTo>
                      <a:lnTo>
                        <a:pt x="0" y="45628"/>
                      </a:lnTo>
                      <a:cubicBezTo>
                        <a:pt x="0" y="50729"/>
                        <a:pt x="4135" y="54864"/>
                        <a:pt x="9236" y="54864"/>
                      </a:cubicBezTo>
                      <a:cubicBezTo>
                        <a:pt x="14337" y="54864"/>
                        <a:pt x="18473" y="50729"/>
                        <a:pt x="18473" y="45628"/>
                      </a:cubicBezTo>
                      <a:lnTo>
                        <a:pt x="18473" y="9236"/>
                      </a:lnTo>
                      <a:cubicBezTo>
                        <a:pt x="18473" y="4135"/>
                        <a:pt x="14337"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7" name="Google Shape;887;p35"/>
                <p:cNvSpPr/>
                <p:nvPr/>
              </p:nvSpPr>
              <p:spPr>
                <a:xfrm>
                  <a:off x="56981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8" name="Google Shape;888;p35"/>
                <p:cNvSpPr/>
                <p:nvPr/>
              </p:nvSpPr>
              <p:spPr>
                <a:xfrm>
                  <a:off x="5848390" y="1133454"/>
                  <a:ext cx="54402" cy="18472"/>
                </a:xfrm>
                <a:custGeom>
                  <a:avLst/>
                  <a:gdLst/>
                  <a:ahLst/>
                  <a:cxnLst/>
                  <a:rect l="l" t="t" r="r" b="b"/>
                  <a:pathLst>
                    <a:path w="54402" h="18472" extrusionOk="0">
                      <a:moveTo>
                        <a:pt x="44796" y="0"/>
                      </a:moveTo>
                      <a:lnTo>
                        <a:pt x="9236" y="0"/>
                      </a:lnTo>
                      <a:cubicBezTo>
                        <a:pt x="4135" y="0"/>
                        <a:pt x="0" y="4135"/>
                        <a:pt x="0" y="9236"/>
                      </a:cubicBezTo>
                      <a:cubicBezTo>
                        <a:pt x="0" y="14337"/>
                        <a:pt x="4135" y="18473"/>
                        <a:pt x="9236" y="18473"/>
                      </a:cubicBezTo>
                      <a:lnTo>
                        <a:pt x="45166" y="18473"/>
                      </a:lnTo>
                      <a:cubicBezTo>
                        <a:pt x="50267" y="18473"/>
                        <a:pt x="54402" y="14337"/>
                        <a:pt x="54402" y="9236"/>
                      </a:cubicBezTo>
                      <a:cubicBezTo>
                        <a:pt x="54402" y="4135"/>
                        <a:pt x="50267" y="0"/>
                        <a:pt x="4516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89" name="Google Shape;889;p35"/>
                <p:cNvSpPr/>
                <p:nvPr/>
              </p:nvSpPr>
              <p:spPr>
                <a:xfrm>
                  <a:off x="5945372" y="12973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0" name="Google Shape;890;p35"/>
                <p:cNvSpPr/>
                <p:nvPr/>
              </p:nvSpPr>
              <p:spPr>
                <a:xfrm>
                  <a:off x="5886813" y="1410545"/>
                  <a:ext cx="54586" cy="18472"/>
                </a:xfrm>
                <a:custGeom>
                  <a:avLst/>
                  <a:gdLst/>
                  <a:ahLst/>
                  <a:cxnLst/>
                  <a:rect l="l" t="t" r="r" b="b"/>
                  <a:pathLst>
                    <a:path w="54586" h="18472" extrusionOk="0">
                      <a:moveTo>
                        <a:pt x="54587" y="9236"/>
                      </a:moveTo>
                      <a:cubicBezTo>
                        <a:pt x="54587" y="4135"/>
                        <a:pt x="50452" y="0"/>
                        <a:pt x="45351" y="0"/>
                      </a:cubicBezTo>
                      <a:lnTo>
                        <a:pt x="9236" y="0"/>
                      </a:lnTo>
                      <a:cubicBezTo>
                        <a:pt x="4135" y="0"/>
                        <a:pt x="0" y="4135"/>
                        <a:pt x="0" y="9236"/>
                      </a:cubicBezTo>
                      <a:cubicBezTo>
                        <a:pt x="0" y="14338"/>
                        <a:pt x="4135" y="18473"/>
                        <a:pt x="9236" y="18473"/>
                      </a:cubicBezTo>
                      <a:lnTo>
                        <a:pt x="45443" y="18473"/>
                      </a:lnTo>
                      <a:lnTo>
                        <a:pt x="45443" y="18473"/>
                      </a:lnTo>
                      <a:cubicBezTo>
                        <a:pt x="50508" y="18422"/>
                        <a:pt x="54587" y="14302"/>
                        <a:pt x="54587" y="923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1" name="Google Shape;891;p35"/>
                <p:cNvSpPr/>
                <p:nvPr/>
              </p:nvSpPr>
              <p:spPr>
                <a:xfrm>
                  <a:off x="5668281" y="1179081"/>
                  <a:ext cx="18472" cy="54402"/>
                </a:xfrm>
                <a:custGeom>
                  <a:avLst/>
                  <a:gdLst/>
                  <a:ahLst/>
                  <a:cxnLst/>
                  <a:rect l="l" t="t" r="r" b="b"/>
                  <a:pathLst>
                    <a:path w="18472" h="54402" extrusionOk="0">
                      <a:moveTo>
                        <a:pt x="18473" y="9236"/>
                      </a:moveTo>
                      <a:cubicBezTo>
                        <a:pt x="18473" y="4135"/>
                        <a:pt x="14337" y="0"/>
                        <a:pt x="9236" y="0"/>
                      </a:cubicBezTo>
                      <a:cubicBezTo>
                        <a:pt x="4135" y="0"/>
                        <a:pt x="0" y="4135"/>
                        <a:pt x="0" y="9236"/>
                      </a:cubicBezTo>
                      <a:lnTo>
                        <a:pt x="0" y="45166"/>
                      </a:lnTo>
                      <a:cubicBezTo>
                        <a:pt x="0" y="50267"/>
                        <a:pt x="4135" y="54402"/>
                        <a:pt x="9236" y="54402"/>
                      </a:cubicBezTo>
                      <a:cubicBezTo>
                        <a:pt x="14337" y="54402"/>
                        <a:pt x="18473" y="50267"/>
                        <a:pt x="18473" y="4516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2" name="Google Shape;892;p35"/>
                <p:cNvSpPr/>
                <p:nvPr/>
              </p:nvSpPr>
              <p:spPr>
                <a:xfrm>
                  <a:off x="5823913"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3" name="Google Shape;893;p35"/>
                <p:cNvSpPr/>
                <p:nvPr/>
              </p:nvSpPr>
              <p:spPr>
                <a:xfrm>
                  <a:off x="5945372" y="1234499"/>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4" name="Google Shape;894;p35"/>
                <p:cNvSpPr/>
                <p:nvPr/>
              </p:nvSpPr>
              <p:spPr>
                <a:xfrm>
                  <a:off x="5945372" y="1171600"/>
                  <a:ext cx="18472" cy="54402"/>
                </a:xfrm>
                <a:custGeom>
                  <a:avLst/>
                  <a:gdLst/>
                  <a:ahLst/>
                  <a:cxnLst/>
                  <a:rect l="l" t="t" r="r" b="b"/>
                  <a:pathLst>
                    <a:path w="18472" h="54402" extrusionOk="0">
                      <a:moveTo>
                        <a:pt x="9236" y="0"/>
                      </a:moveTo>
                      <a:cubicBezTo>
                        <a:pt x="4135" y="0"/>
                        <a:pt x="0" y="4135"/>
                        <a:pt x="0" y="9236"/>
                      </a:cubicBezTo>
                      <a:lnTo>
                        <a:pt x="0" y="45166"/>
                      </a:lnTo>
                      <a:cubicBezTo>
                        <a:pt x="0" y="50267"/>
                        <a:pt x="4135" y="54402"/>
                        <a:pt x="9236" y="54402"/>
                      </a:cubicBezTo>
                      <a:cubicBezTo>
                        <a:pt x="14338" y="54402"/>
                        <a:pt x="18473" y="50267"/>
                        <a:pt x="18473" y="45166"/>
                      </a:cubicBezTo>
                      <a:lnTo>
                        <a:pt x="18473" y="9236"/>
                      </a:lnTo>
                      <a:cubicBezTo>
                        <a:pt x="18473" y="4135"/>
                        <a:pt x="14338" y="0"/>
                        <a:pt x="9236"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5" name="Google Shape;895;p35"/>
                <p:cNvSpPr/>
                <p:nvPr/>
              </p:nvSpPr>
              <p:spPr>
                <a:xfrm>
                  <a:off x="5668598" y="1133450"/>
                  <a:ext cx="45587" cy="37042"/>
                </a:xfrm>
                <a:custGeom>
                  <a:avLst/>
                  <a:gdLst/>
                  <a:ahLst/>
                  <a:cxnLst/>
                  <a:rect l="l" t="t" r="r" b="b"/>
                  <a:pathLst>
                    <a:path w="45587" h="37042" extrusionOk="0">
                      <a:moveTo>
                        <a:pt x="32010" y="18476"/>
                      </a:moveTo>
                      <a:lnTo>
                        <a:pt x="36351" y="18476"/>
                      </a:lnTo>
                      <a:cubicBezTo>
                        <a:pt x="41452" y="18476"/>
                        <a:pt x="45588" y="14341"/>
                        <a:pt x="45588" y="9240"/>
                      </a:cubicBezTo>
                      <a:cubicBezTo>
                        <a:pt x="45588" y="4139"/>
                        <a:pt x="41452" y="4"/>
                        <a:pt x="36351" y="4"/>
                      </a:cubicBezTo>
                      <a:lnTo>
                        <a:pt x="32010" y="4"/>
                      </a:lnTo>
                      <a:cubicBezTo>
                        <a:pt x="16366" y="-234"/>
                        <a:pt x="2864" y="10920"/>
                        <a:pt x="145" y="26327"/>
                      </a:cubicBezTo>
                      <a:cubicBezTo>
                        <a:pt x="-750" y="31349"/>
                        <a:pt x="2596" y="36146"/>
                        <a:pt x="7618" y="37040"/>
                      </a:cubicBezTo>
                      <a:cubicBezTo>
                        <a:pt x="7621" y="37041"/>
                        <a:pt x="7624" y="37041"/>
                        <a:pt x="7626" y="37042"/>
                      </a:cubicBezTo>
                      <a:lnTo>
                        <a:pt x="9289" y="37042"/>
                      </a:lnTo>
                      <a:cubicBezTo>
                        <a:pt x="13805" y="37115"/>
                        <a:pt x="17713" y="33911"/>
                        <a:pt x="18525" y="29468"/>
                      </a:cubicBezTo>
                      <a:cubicBezTo>
                        <a:pt x="19669" y="22965"/>
                        <a:pt x="25410" y="18285"/>
                        <a:pt x="32010" y="18476"/>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6" name="Google Shape;896;p35"/>
                <p:cNvSpPr/>
                <p:nvPr/>
              </p:nvSpPr>
              <p:spPr>
                <a:xfrm>
                  <a:off x="5943813" y="1360299"/>
                  <a:ext cx="20031" cy="54309"/>
                </a:xfrm>
                <a:custGeom>
                  <a:avLst/>
                  <a:gdLst/>
                  <a:ahLst/>
                  <a:cxnLst/>
                  <a:rect l="l" t="t" r="r" b="b"/>
                  <a:pathLst>
                    <a:path w="20031" h="54309" extrusionOk="0">
                      <a:moveTo>
                        <a:pt x="10795" y="0"/>
                      </a:moveTo>
                      <a:cubicBezTo>
                        <a:pt x="5694" y="0"/>
                        <a:pt x="1559" y="4135"/>
                        <a:pt x="1559" y="9236"/>
                      </a:cubicBezTo>
                      <a:lnTo>
                        <a:pt x="1559" y="36945"/>
                      </a:lnTo>
                      <a:cubicBezTo>
                        <a:pt x="1584" y="38593"/>
                        <a:pt x="1270" y="40228"/>
                        <a:pt x="635" y="41748"/>
                      </a:cubicBezTo>
                      <a:cubicBezTo>
                        <a:pt x="-1220" y="46500"/>
                        <a:pt x="1127" y="51857"/>
                        <a:pt x="5879" y="53712"/>
                      </a:cubicBezTo>
                      <a:cubicBezTo>
                        <a:pt x="5917" y="53727"/>
                        <a:pt x="5955" y="53742"/>
                        <a:pt x="5992" y="53756"/>
                      </a:cubicBezTo>
                      <a:cubicBezTo>
                        <a:pt x="7064" y="54120"/>
                        <a:pt x="8186" y="54306"/>
                        <a:pt x="9318" y="54310"/>
                      </a:cubicBezTo>
                      <a:cubicBezTo>
                        <a:pt x="13126" y="54299"/>
                        <a:pt x="16537" y="51952"/>
                        <a:pt x="17907" y="48399"/>
                      </a:cubicBezTo>
                      <a:cubicBezTo>
                        <a:pt x="19305" y="44742"/>
                        <a:pt x="20025" y="40861"/>
                        <a:pt x="20032" y="36945"/>
                      </a:cubicBezTo>
                      <a:lnTo>
                        <a:pt x="20032" y="9236"/>
                      </a:lnTo>
                      <a:cubicBezTo>
                        <a:pt x="20032" y="4135"/>
                        <a:pt x="15897" y="0"/>
                        <a:pt x="10795" y="0"/>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7" name="Google Shape;897;p35"/>
                <p:cNvSpPr/>
                <p:nvPr/>
              </p:nvSpPr>
              <p:spPr>
                <a:xfrm>
                  <a:off x="5761014" y="1410545"/>
                  <a:ext cx="54402" cy="18472"/>
                </a:xfrm>
                <a:custGeom>
                  <a:avLst/>
                  <a:gdLst/>
                  <a:ahLst/>
                  <a:cxnLst/>
                  <a:rect l="l" t="t" r="r" b="b"/>
                  <a:pathLst>
                    <a:path w="54402" h="18472" extrusionOk="0">
                      <a:moveTo>
                        <a:pt x="9236" y="18473"/>
                      </a:moveTo>
                      <a:lnTo>
                        <a:pt x="45166" y="18473"/>
                      </a:lnTo>
                      <a:cubicBezTo>
                        <a:pt x="50267" y="18473"/>
                        <a:pt x="54402" y="14338"/>
                        <a:pt x="54402" y="9236"/>
                      </a:cubicBezTo>
                      <a:cubicBezTo>
                        <a:pt x="54402" y="4135"/>
                        <a:pt x="50267" y="0"/>
                        <a:pt x="45166" y="0"/>
                      </a:cubicBezTo>
                      <a:lnTo>
                        <a:pt x="9236" y="0"/>
                      </a:lnTo>
                      <a:cubicBezTo>
                        <a:pt x="4135" y="0"/>
                        <a:pt x="0" y="4135"/>
                        <a:pt x="0" y="9236"/>
                      </a:cubicBezTo>
                      <a:cubicBezTo>
                        <a:pt x="0" y="14338"/>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sp>
              <p:nvSpPr>
                <p:cNvPr id="898" name="Google Shape;898;p35"/>
                <p:cNvSpPr/>
                <p:nvPr/>
              </p:nvSpPr>
              <p:spPr>
                <a:xfrm>
                  <a:off x="5785121" y="1133454"/>
                  <a:ext cx="54032" cy="18472"/>
                </a:xfrm>
                <a:custGeom>
                  <a:avLst/>
                  <a:gdLst/>
                  <a:ahLst/>
                  <a:cxnLst/>
                  <a:rect l="l" t="t" r="r" b="b"/>
                  <a:pathLst>
                    <a:path w="54032" h="18472" extrusionOk="0">
                      <a:moveTo>
                        <a:pt x="9236" y="18473"/>
                      </a:moveTo>
                      <a:lnTo>
                        <a:pt x="44796" y="18473"/>
                      </a:lnTo>
                      <a:cubicBezTo>
                        <a:pt x="49898" y="18473"/>
                        <a:pt x="54033" y="14337"/>
                        <a:pt x="54033" y="9236"/>
                      </a:cubicBezTo>
                      <a:cubicBezTo>
                        <a:pt x="54033" y="4135"/>
                        <a:pt x="49898" y="0"/>
                        <a:pt x="44796" y="0"/>
                      </a:cubicBezTo>
                      <a:lnTo>
                        <a:pt x="9236" y="0"/>
                      </a:lnTo>
                      <a:cubicBezTo>
                        <a:pt x="4135" y="0"/>
                        <a:pt x="0" y="4135"/>
                        <a:pt x="0" y="9236"/>
                      </a:cubicBezTo>
                      <a:cubicBezTo>
                        <a:pt x="0" y="14337"/>
                        <a:pt x="4135" y="18473"/>
                        <a:pt x="9236" y="18473"/>
                      </a:cubicBezTo>
                      <a:close/>
                    </a:path>
                  </a:pathLst>
                </a:custGeom>
                <a:solidFill>
                  <a:srgbClr val="2AB5E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50">
                    <a:solidFill>
                      <a:srgbClr val="262626"/>
                    </a:solidFill>
                    <a:latin typeface="Arial"/>
                    <a:ea typeface="Arial"/>
                    <a:cs typeface="Arial"/>
                    <a:sym typeface="Arial"/>
                  </a:endParaRPr>
                </a:p>
              </p:txBody>
            </p:sp>
          </p:grpSp>
          <p:sp>
            <p:nvSpPr>
              <p:cNvPr id="899" name="Google Shape;899;p35"/>
              <p:cNvSpPr/>
              <p:nvPr/>
            </p:nvSpPr>
            <p:spPr>
              <a:xfrm>
                <a:off x="7482450" y="26288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5"/>
              <p:cNvSpPr/>
              <p:nvPr/>
            </p:nvSpPr>
            <p:spPr>
              <a:xfrm>
                <a:off x="7398588" y="26288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5"/>
              <p:cNvSpPr/>
              <p:nvPr/>
            </p:nvSpPr>
            <p:spPr>
              <a:xfrm>
                <a:off x="7321496" y="26288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5"/>
              <p:cNvSpPr/>
              <p:nvPr/>
            </p:nvSpPr>
            <p:spPr>
              <a:xfrm>
                <a:off x="7319312" y="2703313"/>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5"/>
              <p:cNvSpPr/>
              <p:nvPr/>
            </p:nvSpPr>
            <p:spPr>
              <a:xfrm>
                <a:off x="7398575" y="27033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5"/>
              <p:cNvSpPr/>
              <p:nvPr/>
            </p:nvSpPr>
            <p:spPr>
              <a:xfrm>
                <a:off x="7478683" y="2703300"/>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5"/>
              <p:cNvSpPr/>
              <p:nvPr/>
            </p:nvSpPr>
            <p:spPr>
              <a:xfrm>
                <a:off x="7478683" y="2781866"/>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5"/>
              <p:cNvSpPr/>
              <p:nvPr/>
            </p:nvSpPr>
            <p:spPr>
              <a:xfrm>
                <a:off x="7398588" y="2786233"/>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5"/>
              <p:cNvSpPr/>
              <p:nvPr/>
            </p:nvSpPr>
            <p:spPr>
              <a:xfrm>
                <a:off x="7324400" y="2786246"/>
                <a:ext cx="47700" cy="54600"/>
              </a:xfrm>
              <a:prstGeom prst="rect">
                <a:avLst/>
              </a:prstGeom>
              <a:solidFill>
                <a:srgbClr val="2AB5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41" name="Google Shape;612;p35">
            <a:extLst>
              <a:ext uri="{FF2B5EF4-FFF2-40B4-BE49-F238E27FC236}">
                <a16:creationId xmlns:a16="http://schemas.microsoft.com/office/drawing/2014/main" id="{022B4CE8-D502-4FD5-9F74-238B9A54EE5F}"/>
              </a:ext>
            </a:extLst>
          </p:cNvPr>
          <p:cNvSpPr/>
          <p:nvPr/>
        </p:nvSpPr>
        <p:spPr>
          <a:xfrm>
            <a:off x="521737" y="4166842"/>
            <a:ext cx="879600" cy="2748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IBM DB2</a:t>
            </a:r>
            <a:endParaRPr sz="800" dirty="0"/>
          </a:p>
        </p:txBody>
      </p:sp>
      <p:sp>
        <p:nvSpPr>
          <p:cNvPr id="342" name="Google Shape;601;p35">
            <a:extLst>
              <a:ext uri="{FF2B5EF4-FFF2-40B4-BE49-F238E27FC236}">
                <a16:creationId xmlns:a16="http://schemas.microsoft.com/office/drawing/2014/main" id="{86D8FCA7-0E39-4782-8EC8-73EDAB8AC0C9}"/>
              </a:ext>
            </a:extLst>
          </p:cNvPr>
          <p:cNvSpPr/>
          <p:nvPr/>
        </p:nvSpPr>
        <p:spPr>
          <a:xfrm>
            <a:off x="1793465" y="1267826"/>
            <a:ext cx="1163100" cy="1053534"/>
          </a:xfrm>
          <a:prstGeom prst="rect">
            <a:avLst/>
          </a:prstGeom>
          <a:solidFill>
            <a:srgbClr val="FFFFFF"/>
          </a:solidFill>
          <a:ln w="9525" cap="flat" cmpd="sng">
            <a:solidFill>
              <a:srgbClr val="558DA9"/>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2DB5E9"/>
              </a:buClr>
              <a:buSzPts val="1600"/>
              <a:buFont typeface="Arial"/>
              <a:buNone/>
            </a:pPr>
            <a:r>
              <a:rPr lang="en-US" sz="800" b="1" dirty="0">
                <a:solidFill>
                  <a:srgbClr val="0D5D7B"/>
                </a:solidFill>
              </a:rPr>
              <a:t>Source Interfaces</a:t>
            </a:r>
            <a:endParaRPr sz="800" b="1" dirty="0">
              <a:solidFill>
                <a:srgbClr val="0D5D7B"/>
              </a:solidFill>
            </a:endParaRPr>
          </a:p>
        </p:txBody>
      </p:sp>
      <p:sp>
        <p:nvSpPr>
          <p:cNvPr id="343" name="Google Shape;617;p35">
            <a:extLst>
              <a:ext uri="{FF2B5EF4-FFF2-40B4-BE49-F238E27FC236}">
                <a16:creationId xmlns:a16="http://schemas.microsoft.com/office/drawing/2014/main" id="{B0B361D6-01CB-4FB1-95DE-B5F315AC376D}"/>
              </a:ext>
            </a:extLst>
          </p:cNvPr>
          <p:cNvSpPr/>
          <p:nvPr/>
        </p:nvSpPr>
        <p:spPr>
          <a:xfrm>
            <a:off x="1936298" y="1891263"/>
            <a:ext cx="9183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ODP Framework</a:t>
            </a:r>
          </a:p>
        </p:txBody>
      </p:sp>
      <p:sp>
        <p:nvSpPr>
          <p:cNvPr id="345" name="Google Shape;688;p35">
            <a:extLst>
              <a:ext uri="{FF2B5EF4-FFF2-40B4-BE49-F238E27FC236}">
                <a16:creationId xmlns:a16="http://schemas.microsoft.com/office/drawing/2014/main" id="{310A06FA-AD9F-4690-BF59-361386ABA24B}"/>
              </a:ext>
            </a:extLst>
          </p:cNvPr>
          <p:cNvSpPr/>
          <p:nvPr/>
        </p:nvSpPr>
        <p:spPr>
          <a:xfrm rot="5400000">
            <a:off x="2316133" y="2226902"/>
            <a:ext cx="169800" cy="327300"/>
          </a:xfrm>
          <a:prstGeom prst="rightArrow">
            <a:avLst>
              <a:gd name="adj1" fmla="val 50000"/>
              <a:gd name="adj2" fmla="val 50000"/>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endParaRPr sz="800">
              <a:solidFill>
                <a:srgbClr val="FFFFFF"/>
              </a:solidFill>
            </a:endParaRPr>
          </a:p>
        </p:txBody>
      </p:sp>
      <p:sp>
        <p:nvSpPr>
          <p:cNvPr id="351" name="Google Shape;617;p35">
            <a:extLst>
              <a:ext uri="{FF2B5EF4-FFF2-40B4-BE49-F238E27FC236}">
                <a16:creationId xmlns:a16="http://schemas.microsoft.com/office/drawing/2014/main" id="{0B8A943C-BC60-4DE6-A888-176F5DDB9370}"/>
              </a:ext>
            </a:extLst>
          </p:cNvPr>
          <p:cNvSpPr/>
          <p:nvPr/>
        </p:nvSpPr>
        <p:spPr>
          <a:xfrm>
            <a:off x="1936298" y="1499603"/>
            <a:ext cx="918300" cy="338700"/>
          </a:xfrm>
          <a:prstGeom prst="rect">
            <a:avLst/>
          </a:prstGeom>
          <a:solidFill>
            <a:srgbClr val="558DA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None/>
            </a:pPr>
            <a:r>
              <a:rPr lang="en-US" sz="800" dirty="0">
                <a:solidFill>
                  <a:srgbClr val="FFFFFF"/>
                </a:solidFill>
              </a:rPr>
              <a:t>RFC</a:t>
            </a:r>
          </a:p>
        </p:txBody>
      </p:sp>
    </p:spTree>
    <p:extLst>
      <p:ext uri="{BB962C8B-B14F-4D97-AF65-F5344CB8AC3E}">
        <p14:creationId xmlns:p14="http://schemas.microsoft.com/office/powerpoint/2010/main" val="4118976278"/>
      </p:ext>
    </p:extLst>
  </p:cSld>
  <p:clrMapOvr>
    <a:masterClrMapping/>
  </p:clrMapOvr>
</p:sld>
</file>

<file path=ppt/theme/theme1.xml><?xml version="1.0" encoding="utf-8"?>
<a:theme xmlns:a="http://schemas.openxmlformats.org/drawingml/2006/main" name="Snowflake">
  <a:themeElements>
    <a:clrScheme name="Snowflake 2018">
      <a:dk1>
        <a:srgbClr val="262626"/>
      </a:dk1>
      <a:lt1>
        <a:srgbClr val="FFFFFF"/>
      </a:lt1>
      <a:dk2>
        <a:srgbClr val="105780"/>
      </a:dk2>
      <a:lt2>
        <a:srgbClr val="FFFFFF"/>
      </a:lt2>
      <a:accent1>
        <a:srgbClr val="29B5E8"/>
      </a:accent1>
      <a:accent2>
        <a:srgbClr val="11577F"/>
      </a:accent2>
      <a:accent3>
        <a:srgbClr val="75CDD7"/>
      </a:accent3>
      <a:accent4>
        <a:srgbClr val="FF9F36"/>
      </a:accent4>
      <a:accent5>
        <a:srgbClr val="7254A3"/>
      </a:accent5>
      <a:accent6>
        <a:srgbClr val="D45B90"/>
      </a:accent6>
      <a:hlink>
        <a:srgbClr val="3DA8E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nowflake">
  <a:themeElements>
    <a:clrScheme name="Snowflake 2018">
      <a:dk1>
        <a:srgbClr val="262626"/>
      </a:dk1>
      <a:lt1>
        <a:srgbClr val="FFFFFF"/>
      </a:lt1>
      <a:dk2>
        <a:srgbClr val="105780"/>
      </a:dk2>
      <a:lt2>
        <a:srgbClr val="FFFFFF"/>
      </a:lt2>
      <a:accent1>
        <a:srgbClr val="29B5E8"/>
      </a:accent1>
      <a:accent2>
        <a:srgbClr val="11577F"/>
      </a:accent2>
      <a:accent3>
        <a:srgbClr val="75CDD7"/>
      </a:accent3>
      <a:accent4>
        <a:srgbClr val="FF9F36"/>
      </a:accent4>
      <a:accent5>
        <a:srgbClr val="7254A3"/>
      </a:accent5>
      <a:accent6>
        <a:srgbClr val="D45B90"/>
      </a:accent6>
      <a:hlink>
        <a:srgbClr val="3DA8E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075F4BEA70334B45BDA1FAF8ACCE4AFA" ma:contentTypeVersion="12" ma:contentTypeDescription="Ein neues Dokument erstellen." ma:contentTypeScope="" ma:versionID="16babb461f084b99c10ba5b88f4e8a60">
  <xsd:schema xmlns:xsd="http://www.w3.org/2001/XMLSchema" xmlns:xs="http://www.w3.org/2001/XMLSchema" xmlns:p="http://schemas.microsoft.com/office/2006/metadata/properties" xmlns:ns2="dac6c9d4-7535-442b-aa33-0ec577702c3c" xmlns:ns3="c3260862-c0a2-4710-8c03-bca59b3c25c3" targetNamespace="http://schemas.microsoft.com/office/2006/metadata/properties" ma:root="true" ma:fieldsID="835c6e07071546e3816c92bd6a382a15" ns2:_="" ns3:_="">
    <xsd:import namespace="dac6c9d4-7535-442b-aa33-0ec577702c3c"/>
    <xsd:import namespace="c3260862-c0a2-4710-8c03-bca59b3c25c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c6c9d4-7535-442b-aa33-0ec577702c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3260862-c0a2-4710-8c03-bca59b3c25c3" elementFormDefault="qualified">
    <xsd:import namespace="http://schemas.microsoft.com/office/2006/documentManagement/types"/>
    <xsd:import namespace="http://schemas.microsoft.com/office/infopath/2007/PartnerControls"/>
    <xsd:element name="SharedWithUsers" ma:index="16"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D72589-C28C-48F6-AE3B-E6E76C46DFD3}">
  <ds:schemaRefs>
    <ds:schemaRef ds:uri="http://schemas.microsoft.com/sharepoint/v3/contenttype/forms"/>
  </ds:schemaRefs>
</ds:datastoreItem>
</file>

<file path=customXml/itemProps2.xml><?xml version="1.0" encoding="utf-8"?>
<ds:datastoreItem xmlns:ds="http://schemas.openxmlformats.org/officeDocument/2006/customXml" ds:itemID="{14840BCB-BCAD-4673-9BC1-E9ED98FA037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2DAA374-E979-4F53-B014-D913166BEC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c6c9d4-7535-442b-aa33-0ec577702c3c"/>
    <ds:schemaRef ds:uri="c3260862-c0a2-4710-8c03-bca59b3c25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515</Words>
  <Application>Microsoft Macintosh PowerPoint</Application>
  <PresentationFormat>Widescreen</PresentationFormat>
  <Paragraphs>182</Paragraphs>
  <Slides>4</Slides>
  <Notes>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Avenir</vt:lpstr>
      <vt:lpstr>Calibri</vt:lpstr>
      <vt:lpstr>Snowflake</vt:lpstr>
      <vt:lpstr>Snowflake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Vivien Klose</cp:lastModifiedBy>
  <cp:revision>8</cp:revision>
  <dcterms:modified xsi:type="dcterms:W3CDTF">2021-11-08T23:26:17Z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0x010100075F4BEA70334B45BDA1FAF8ACCE4AFA</vt:lpwstr>
  </property>
</Properties>
</file>